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60" r:id="rId3"/>
    <p:sldId id="257" r:id="rId4"/>
    <p:sldId id="258" r:id="rId5"/>
    <p:sldId id="279" r:id="rId6"/>
    <p:sldId id="259" r:id="rId7"/>
    <p:sldId id="261" r:id="rId8"/>
    <p:sldId id="278" r:id="rId9"/>
    <p:sldId id="273" r:id="rId10"/>
    <p:sldId id="274" r:id="rId11"/>
    <p:sldId id="275" r:id="rId12"/>
    <p:sldId id="262" r:id="rId13"/>
    <p:sldId id="265" r:id="rId14"/>
    <p:sldId id="266" r:id="rId15"/>
    <p:sldId id="267" r:id="rId16"/>
    <p:sldId id="268" r:id="rId17"/>
    <p:sldId id="269" r:id="rId18"/>
    <p:sldId id="271" r:id="rId19"/>
    <p:sldId id="272" r:id="rId20"/>
    <p:sldId id="277" r:id="rId21"/>
    <p:sldId id="26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K:\Spectra\Jupiter\Processed\All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K:\Spectra\Jupiter\Processed\All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K:\Spectra\Jupiter\Processed\All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K:\Spectra\Jupiter\Processed\Al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K:\Spectra\Jupiter\Processed\Al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K:\Spectra\Jupiter\Processed\All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K:\Spectra\Jupiter\Processed\All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K:\Spectra\Jupiter\Processed\All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K:\Spectra\Jupiter\Processed\All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K:\Spectra\Jupiter\Processed\All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K:\Spectra\Jupiter\Processed\All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K:\Spectra\Jupiter\Processed\Al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471 Io</a:t>
            </a:r>
          </a:p>
        </c:rich>
      </c:tx>
      <c:layout/>
    </c:title>
    <c:plotArea>
      <c:layout/>
      <c:scatterChart>
        <c:scatterStyle val="lineMarker"/>
        <c:ser>
          <c:idx val="3"/>
          <c:order val="0"/>
          <c:tx>
            <c:strRef>
              <c:f>'471! Io'!$F$1</c:f>
              <c:strCache>
                <c:ptCount val="1"/>
                <c:pt idx="0">
                  <c:v>Moons-Bkgrd</c:v>
                </c:pt>
              </c:strCache>
            </c:strRef>
          </c:tx>
          <c:marker>
            <c:symbol val="none"/>
          </c:marker>
          <c:xVal>
            <c:numRef>
              <c:f>'471! Io'!$A$2:$A$1101</c:f>
              <c:numCache>
                <c:formatCode>General</c:formatCode>
                <c:ptCount val="11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  <c:pt idx="890">
                  <c:v>890</c:v>
                </c:pt>
                <c:pt idx="891">
                  <c:v>891</c:v>
                </c:pt>
                <c:pt idx="892">
                  <c:v>892</c:v>
                </c:pt>
                <c:pt idx="893">
                  <c:v>893</c:v>
                </c:pt>
                <c:pt idx="894">
                  <c:v>894</c:v>
                </c:pt>
                <c:pt idx="895">
                  <c:v>895</c:v>
                </c:pt>
                <c:pt idx="896">
                  <c:v>896</c:v>
                </c:pt>
                <c:pt idx="897">
                  <c:v>897</c:v>
                </c:pt>
                <c:pt idx="898">
                  <c:v>898</c:v>
                </c:pt>
                <c:pt idx="899">
                  <c:v>899</c:v>
                </c:pt>
                <c:pt idx="900">
                  <c:v>900</c:v>
                </c:pt>
                <c:pt idx="901">
                  <c:v>901</c:v>
                </c:pt>
                <c:pt idx="902">
                  <c:v>902</c:v>
                </c:pt>
                <c:pt idx="903">
                  <c:v>903</c:v>
                </c:pt>
                <c:pt idx="904">
                  <c:v>904</c:v>
                </c:pt>
                <c:pt idx="905">
                  <c:v>905</c:v>
                </c:pt>
                <c:pt idx="906">
                  <c:v>906</c:v>
                </c:pt>
                <c:pt idx="907">
                  <c:v>907</c:v>
                </c:pt>
                <c:pt idx="908">
                  <c:v>908</c:v>
                </c:pt>
                <c:pt idx="909">
                  <c:v>909</c:v>
                </c:pt>
                <c:pt idx="910">
                  <c:v>910</c:v>
                </c:pt>
                <c:pt idx="911">
                  <c:v>911</c:v>
                </c:pt>
                <c:pt idx="912">
                  <c:v>912</c:v>
                </c:pt>
                <c:pt idx="913">
                  <c:v>913</c:v>
                </c:pt>
                <c:pt idx="914">
                  <c:v>914</c:v>
                </c:pt>
                <c:pt idx="915">
                  <c:v>915</c:v>
                </c:pt>
                <c:pt idx="916">
                  <c:v>916</c:v>
                </c:pt>
                <c:pt idx="917">
                  <c:v>917</c:v>
                </c:pt>
                <c:pt idx="918">
                  <c:v>918</c:v>
                </c:pt>
                <c:pt idx="919">
                  <c:v>919</c:v>
                </c:pt>
                <c:pt idx="920">
                  <c:v>920</c:v>
                </c:pt>
                <c:pt idx="921">
                  <c:v>921</c:v>
                </c:pt>
                <c:pt idx="922">
                  <c:v>922</c:v>
                </c:pt>
                <c:pt idx="923">
                  <c:v>923</c:v>
                </c:pt>
                <c:pt idx="924">
                  <c:v>924</c:v>
                </c:pt>
                <c:pt idx="925">
                  <c:v>925</c:v>
                </c:pt>
                <c:pt idx="926">
                  <c:v>926</c:v>
                </c:pt>
                <c:pt idx="927">
                  <c:v>927</c:v>
                </c:pt>
                <c:pt idx="928">
                  <c:v>928</c:v>
                </c:pt>
                <c:pt idx="929">
                  <c:v>929</c:v>
                </c:pt>
                <c:pt idx="930">
                  <c:v>930</c:v>
                </c:pt>
                <c:pt idx="931">
                  <c:v>931</c:v>
                </c:pt>
                <c:pt idx="932">
                  <c:v>932</c:v>
                </c:pt>
                <c:pt idx="933">
                  <c:v>933</c:v>
                </c:pt>
                <c:pt idx="934">
                  <c:v>934</c:v>
                </c:pt>
                <c:pt idx="935">
                  <c:v>935</c:v>
                </c:pt>
                <c:pt idx="936">
                  <c:v>936</c:v>
                </c:pt>
                <c:pt idx="937">
                  <c:v>937</c:v>
                </c:pt>
                <c:pt idx="938">
                  <c:v>938</c:v>
                </c:pt>
                <c:pt idx="939">
                  <c:v>939</c:v>
                </c:pt>
                <c:pt idx="940">
                  <c:v>940</c:v>
                </c:pt>
                <c:pt idx="941">
                  <c:v>941</c:v>
                </c:pt>
                <c:pt idx="942">
                  <c:v>942</c:v>
                </c:pt>
                <c:pt idx="943">
                  <c:v>943</c:v>
                </c:pt>
                <c:pt idx="944">
                  <c:v>944</c:v>
                </c:pt>
                <c:pt idx="945">
                  <c:v>945</c:v>
                </c:pt>
                <c:pt idx="946">
                  <c:v>946</c:v>
                </c:pt>
                <c:pt idx="947">
                  <c:v>947</c:v>
                </c:pt>
                <c:pt idx="948">
                  <c:v>948</c:v>
                </c:pt>
                <c:pt idx="949">
                  <c:v>949</c:v>
                </c:pt>
                <c:pt idx="950">
                  <c:v>950</c:v>
                </c:pt>
                <c:pt idx="951">
                  <c:v>951</c:v>
                </c:pt>
                <c:pt idx="952">
                  <c:v>952</c:v>
                </c:pt>
                <c:pt idx="953">
                  <c:v>953</c:v>
                </c:pt>
                <c:pt idx="954">
                  <c:v>954</c:v>
                </c:pt>
                <c:pt idx="955">
                  <c:v>955</c:v>
                </c:pt>
                <c:pt idx="956">
                  <c:v>956</c:v>
                </c:pt>
                <c:pt idx="957">
                  <c:v>957</c:v>
                </c:pt>
                <c:pt idx="958">
                  <c:v>958</c:v>
                </c:pt>
                <c:pt idx="959">
                  <c:v>959</c:v>
                </c:pt>
                <c:pt idx="960">
                  <c:v>960</c:v>
                </c:pt>
                <c:pt idx="961">
                  <c:v>961</c:v>
                </c:pt>
                <c:pt idx="962">
                  <c:v>962</c:v>
                </c:pt>
                <c:pt idx="963">
                  <c:v>963</c:v>
                </c:pt>
                <c:pt idx="964">
                  <c:v>964</c:v>
                </c:pt>
                <c:pt idx="965">
                  <c:v>965</c:v>
                </c:pt>
                <c:pt idx="966">
                  <c:v>966</c:v>
                </c:pt>
                <c:pt idx="967">
                  <c:v>967</c:v>
                </c:pt>
                <c:pt idx="968">
                  <c:v>968</c:v>
                </c:pt>
                <c:pt idx="969">
                  <c:v>969</c:v>
                </c:pt>
                <c:pt idx="970">
                  <c:v>970</c:v>
                </c:pt>
                <c:pt idx="971">
                  <c:v>971</c:v>
                </c:pt>
                <c:pt idx="972">
                  <c:v>972</c:v>
                </c:pt>
                <c:pt idx="973">
                  <c:v>973</c:v>
                </c:pt>
                <c:pt idx="974">
                  <c:v>974</c:v>
                </c:pt>
                <c:pt idx="975">
                  <c:v>975</c:v>
                </c:pt>
                <c:pt idx="976">
                  <c:v>976</c:v>
                </c:pt>
                <c:pt idx="977">
                  <c:v>977</c:v>
                </c:pt>
                <c:pt idx="978">
                  <c:v>978</c:v>
                </c:pt>
                <c:pt idx="979">
                  <c:v>979</c:v>
                </c:pt>
                <c:pt idx="980">
                  <c:v>980</c:v>
                </c:pt>
                <c:pt idx="981">
                  <c:v>981</c:v>
                </c:pt>
                <c:pt idx="982">
                  <c:v>982</c:v>
                </c:pt>
                <c:pt idx="983">
                  <c:v>983</c:v>
                </c:pt>
                <c:pt idx="984">
                  <c:v>984</c:v>
                </c:pt>
                <c:pt idx="985">
                  <c:v>985</c:v>
                </c:pt>
                <c:pt idx="986">
                  <c:v>986</c:v>
                </c:pt>
                <c:pt idx="987">
                  <c:v>987</c:v>
                </c:pt>
                <c:pt idx="988">
                  <c:v>988</c:v>
                </c:pt>
                <c:pt idx="989">
                  <c:v>989</c:v>
                </c:pt>
                <c:pt idx="990">
                  <c:v>990</c:v>
                </c:pt>
                <c:pt idx="991">
                  <c:v>991</c:v>
                </c:pt>
                <c:pt idx="992">
                  <c:v>992</c:v>
                </c:pt>
                <c:pt idx="993">
                  <c:v>993</c:v>
                </c:pt>
                <c:pt idx="994">
                  <c:v>994</c:v>
                </c:pt>
                <c:pt idx="995">
                  <c:v>995</c:v>
                </c:pt>
                <c:pt idx="996">
                  <c:v>996</c:v>
                </c:pt>
                <c:pt idx="997">
                  <c:v>997</c:v>
                </c:pt>
                <c:pt idx="998">
                  <c:v>998</c:v>
                </c:pt>
                <c:pt idx="999">
                  <c:v>999</c:v>
                </c:pt>
                <c:pt idx="1000">
                  <c:v>1000</c:v>
                </c:pt>
                <c:pt idx="1001">
                  <c:v>1001</c:v>
                </c:pt>
                <c:pt idx="1002">
                  <c:v>1002</c:v>
                </c:pt>
                <c:pt idx="1003">
                  <c:v>1003</c:v>
                </c:pt>
                <c:pt idx="1004">
                  <c:v>1004</c:v>
                </c:pt>
                <c:pt idx="1005">
                  <c:v>1005</c:v>
                </c:pt>
                <c:pt idx="1006">
                  <c:v>1006</c:v>
                </c:pt>
                <c:pt idx="1007">
                  <c:v>1007</c:v>
                </c:pt>
                <c:pt idx="1008">
                  <c:v>1008</c:v>
                </c:pt>
                <c:pt idx="1009">
                  <c:v>1009</c:v>
                </c:pt>
                <c:pt idx="1010">
                  <c:v>1010</c:v>
                </c:pt>
                <c:pt idx="1011">
                  <c:v>1011</c:v>
                </c:pt>
                <c:pt idx="1012">
                  <c:v>1012</c:v>
                </c:pt>
                <c:pt idx="1013">
                  <c:v>1013</c:v>
                </c:pt>
                <c:pt idx="1014">
                  <c:v>1014</c:v>
                </c:pt>
                <c:pt idx="1015">
                  <c:v>1015</c:v>
                </c:pt>
                <c:pt idx="1016">
                  <c:v>1016</c:v>
                </c:pt>
                <c:pt idx="1017">
                  <c:v>1017</c:v>
                </c:pt>
                <c:pt idx="1018">
                  <c:v>1018</c:v>
                </c:pt>
                <c:pt idx="1019">
                  <c:v>1019</c:v>
                </c:pt>
                <c:pt idx="1020">
                  <c:v>1020</c:v>
                </c:pt>
                <c:pt idx="1021">
                  <c:v>1021</c:v>
                </c:pt>
                <c:pt idx="1022">
                  <c:v>1022</c:v>
                </c:pt>
                <c:pt idx="1023">
                  <c:v>1023</c:v>
                </c:pt>
                <c:pt idx="1024">
                  <c:v>1024</c:v>
                </c:pt>
                <c:pt idx="1025">
                  <c:v>1025</c:v>
                </c:pt>
                <c:pt idx="1026">
                  <c:v>1026</c:v>
                </c:pt>
                <c:pt idx="1027">
                  <c:v>1027</c:v>
                </c:pt>
                <c:pt idx="1028">
                  <c:v>1028</c:v>
                </c:pt>
                <c:pt idx="1029">
                  <c:v>1029</c:v>
                </c:pt>
                <c:pt idx="1030">
                  <c:v>1030</c:v>
                </c:pt>
                <c:pt idx="1031">
                  <c:v>1031</c:v>
                </c:pt>
                <c:pt idx="1032">
                  <c:v>1032</c:v>
                </c:pt>
                <c:pt idx="1033">
                  <c:v>1033</c:v>
                </c:pt>
                <c:pt idx="1034">
                  <c:v>1034</c:v>
                </c:pt>
                <c:pt idx="1035">
                  <c:v>1035</c:v>
                </c:pt>
                <c:pt idx="1036">
                  <c:v>1036</c:v>
                </c:pt>
                <c:pt idx="1037">
                  <c:v>1037</c:v>
                </c:pt>
                <c:pt idx="1038">
                  <c:v>1038</c:v>
                </c:pt>
                <c:pt idx="1039">
                  <c:v>1039</c:v>
                </c:pt>
                <c:pt idx="1040">
                  <c:v>1040</c:v>
                </c:pt>
                <c:pt idx="1041">
                  <c:v>1041</c:v>
                </c:pt>
                <c:pt idx="1042">
                  <c:v>1042</c:v>
                </c:pt>
                <c:pt idx="1043">
                  <c:v>1043</c:v>
                </c:pt>
                <c:pt idx="1044">
                  <c:v>1044</c:v>
                </c:pt>
                <c:pt idx="1045">
                  <c:v>1045</c:v>
                </c:pt>
                <c:pt idx="1046">
                  <c:v>1046</c:v>
                </c:pt>
                <c:pt idx="1047">
                  <c:v>1047</c:v>
                </c:pt>
                <c:pt idx="1048">
                  <c:v>1048</c:v>
                </c:pt>
                <c:pt idx="1049">
                  <c:v>1049</c:v>
                </c:pt>
                <c:pt idx="1050">
                  <c:v>1050</c:v>
                </c:pt>
                <c:pt idx="1051">
                  <c:v>1051</c:v>
                </c:pt>
                <c:pt idx="1052">
                  <c:v>1052</c:v>
                </c:pt>
                <c:pt idx="1053">
                  <c:v>1053</c:v>
                </c:pt>
                <c:pt idx="1054">
                  <c:v>1054</c:v>
                </c:pt>
                <c:pt idx="1055">
                  <c:v>1055</c:v>
                </c:pt>
                <c:pt idx="1056">
                  <c:v>1056</c:v>
                </c:pt>
                <c:pt idx="1057">
                  <c:v>1057</c:v>
                </c:pt>
                <c:pt idx="1058">
                  <c:v>1058</c:v>
                </c:pt>
                <c:pt idx="1059">
                  <c:v>1059</c:v>
                </c:pt>
                <c:pt idx="1060">
                  <c:v>1060</c:v>
                </c:pt>
                <c:pt idx="1061">
                  <c:v>1061</c:v>
                </c:pt>
                <c:pt idx="1062">
                  <c:v>1062</c:v>
                </c:pt>
                <c:pt idx="1063">
                  <c:v>1063</c:v>
                </c:pt>
                <c:pt idx="1064">
                  <c:v>1064</c:v>
                </c:pt>
                <c:pt idx="1065">
                  <c:v>1065</c:v>
                </c:pt>
                <c:pt idx="1066">
                  <c:v>1066</c:v>
                </c:pt>
                <c:pt idx="1067">
                  <c:v>1067</c:v>
                </c:pt>
                <c:pt idx="1068">
                  <c:v>1068</c:v>
                </c:pt>
                <c:pt idx="1069">
                  <c:v>1069</c:v>
                </c:pt>
                <c:pt idx="1070">
                  <c:v>1070</c:v>
                </c:pt>
                <c:pt idx="1071">
                  <c:v>1071</c:v>
                </c:pt>
                <c:pt idx="1072">
                  <c:v>1072</c:v>
                </c:pt>
                <c:pt idx="1073">
                  <c:v>1073</c:v>
                </c:pt>
                <c:pt idx="1074">
                  <c:v>1074</c:v>
                </c:pt>
                <c:pt idx="1075">
                  <c:v>1075</c:v>
                </c:pt>
                <c:pt idx="1076">
                  <c:v>1076</c:v>
                </c:pt>
                <c:pt idx="1077">
                  <c:v>1077</c:v>
                </c:pt>
                <c:pt idx="1078">
                  <c:v>1078</c:v>
                </c:pt>
                <c:pt idx="1079">
                  <c:v>1079</c:v>
                </c:pt>
                <c:pt idx="1080">
                  <c:v>1080</c:v>
                </c:pt>
                <c:pt idx="1081">
                  <c:v>1081</c:v>
                </c:pt>
                <c:pt idx="1082">
                  <c:v>1082</c:v>
                </c:pt>
                <c:pt idx="1083">
                  <c:v>1083</c:v>
                </c:pt>
                <c:pt idx="1084">
                  <c:v>1084</c:v>
                </c:pt>
                <c:pt idx="1085">
                  <c:v>1085</c:v>
                </c:pt>
                <c:pt idx="1086">
                  <c:v>1086</c:v>
                </c:pt>
                <c:pt idx="1087">
                  <c:v>1087</c:v>
                </c:pt>
                <c:pt idx="1088">
                  <c:v>1088</c:v>
                </c:pt>
                <c:pt idx="1089">
                  <c:v>1089</c:v>
                </c:pt>
                <c:pt idx="1090">
                  <c:v>1090</c:v>
                </c:pt>
                <c:pt idx="1091">
                  <c:v>1091</c:v>
                </c:pt>
                <c:pt idx="1092">
                  <c:v>1092</c:v>
                </c:pt>
                <c:pt idx="1093">
                  <c:v>1093</c:v>
                </c:pt>
                <c:pt idx="1094">
                  <c:v>1094</c:v>
                </c:pt>
                <c:pt idx="1095">
                  <c:v>1095</c:v>
                </c:pt>
                <c:pt idx="1096">
                  <c:v>1096</c:v>
                </c:pt>
                <c:pt idx="1097">
                  <c:v>1097</c:v>
                </c:pt>
                <c:pt idx="1098">
                  <c:v>1098</c:v>
                </c:pt>
                <c:pt idx="1099">
                  <c:v>1099</c:v>
                </c:pt>
              </c:numCache>
            </c:numRef>
          </c:xVal>
          <c:yVal>
            <c:numRef>
              <c:f>'471! Io'!$G$2:$G$1101</c:f>
              <c:numCache>
                <c:formatCode>General</c:formatCode>
                <c:ptCount val="1100"/>
                <c:pt idx="0">
                  <c:v>-1.0494421301455323E-2</c:v>
                </c:pt>
                <c:pt idx="1">
                  <c:v>-3.9851418672220522E-3</c:v>
                </c:pt>
                <c:pt idx="2">
                  <c:v>2.4159401583154924E-2</c:v>
                </c:pt>
                <c:pt idx="3">
                  <c:v>-4.0191356114439632E-3</c:v>
                </c:pt>
                <c:pt idx="4">
                  <c:v>-1.1956031476278937E-2</c:v>
                </c:pt>
                <c:pt idx="5">
                  <c:v>-1.3336998347327921E-2</c:v>
                </c:pt>
                <c:pt idx="6">
                  <c:v>-2.0899453951765661E-3</c:v>
                </c:pt>
                <c:pt idx="7">
                  <c:v>1.7274682891820901E-2</c:v>
                </c:pt>
                <c:pt idx="8">
                  <c:v>7.0920489838233788E-3</c:v>
                </c:pt>
                <c:pt idx="9">
                  <c:v>1.7387396531664649E-2</c:v>
                </c:pt>
                <c:pt idx="10">
                  <c:v>-3.3122716593556932E-3</c:v>
                </c:pt>
                <c:pt idx="11">
                  <c:v>-1.5870571958768013E-2</c:v>
                </c:pt>
                <c:pt idx="12">
                  <c:v>-1.7336677096451578E-2</c:v>
                </c:pt>
                <c:pt idx="13">
                  <c:v>1.305243547693009E-3</c:v>
                </c:pt>
                <c:pt idx="14">
                  <c:v>9.4526577197326205E-3</c:v>
                </c:pt>
                <c:pt idx="15">
                  <c:v>5.9452971510551679E-3</c:v>
                </c:pt>
                <c:pt idx="16">
                  <c:v>-4.9522926450054121E-2</c:v>
                </c:pt>
                <c:pt idx="17">
                  <c:v>7.9359075928085443E-3</c:v>
                </c:pt>
                <c:pt idx="18">
                  <c:v>2.2981174564253415E-2</c:v>
                </c:pt>
                <c:pt idx="19">
                  <c:v>1.6707959200121959E-2</c:v>
                </c:pt>
                <c:pt idx="20">
                  <c:v>1.188089257818164E-2</c:v>
                </c:pt>
                <c:pt idx="21">
                  <c:v>1.9569812251260942E-2</c:v>
                </c:pt>
                <c:pt idx="22">
                  <c:v>2.3798786127887328E-2</c:v>
                </c:pt>
                <c:pt idx="23">
                  <c:v>-1.5623573384002493E-2</c:v>
                </c:pt>
                <c:pt idx="24">
                  <c:v>-1.1554143354904234E-2</c:v>
                </c:pt>
                <c:pt idx="25">
                  <c:v>1.4337297890134744E-2</c:v>
                </c:pt>
                <c:pt idx="26">
                  <c:v>4.2127134207329955E-2</c:v>
                </c:pt>
                <c:pt idx="27">
                  <c:v>2.0515577507657774E-2</c:v>
                </c:pt>
                <c:pt idx="28">
                  <c:v>2.7047426606905327E-3</c:v>
                </c:pt>
                <c:pt idx="29">
                  <c:v>-3.0614581637525068E-3</c:v>
                </c:pt>
                <c:pt idx="30">
                  <c:v>-1.4853387177988607E-2</c:v>
                </c:pt>
                <c:pt idx="31">
                  <c:v>1.1499800232380668E-2</c:v>
                </c:pt>
                <c:pt idx="32">
                  <c:v>9.00783934287918E-3</c:v>
                </c:pt>
                <c:pt idx="33">
                  <c:v>-8.5139591201842165E-3</c:v>
                </c:pt>
                <c:pt idx="34">
                  <c:v>2.8792866822408929E-2</c:v>
                </c:pt>
                <c:pt idx="35">
                  <c:v>4.0093008875916915E-2</c:v>
                </c:pt>
                <c:pt idx="36">
                  <c:v>1.5524025747698668E-4</c:v>
                </c:pt>
                <c:pt idx="37">
                  <c:v>-9.5027078376005367E-3</c:v>
                </c:pt>
                <c:pt idx="38">
                  <c:v>1.3169250887902082E-2</c:v>
                </c:pt>
                <c:pt idx="39">
                  <c:v>3.1278196797297712E-3</c:v>
                </c:pt>
                <c:pt idx="40">
                  <c:v>1.2417298513179799E-3</c:v>
                </c:pt>
                <c:pt idx="41">
                  <c:v>-5.4889066387385499E-3</c:v>
                </c:pt>
                <c:pt idx="42">
                  <c:v>-2.0196308607343654E-3</c:v>
                </c:pt>
                <c:pt idx="43">
                  <c:v>2.6292266648414688E-2</c:v>
                </c:pt>
                <c:pt idx="44">
                  <c:v>3.113578276609166E-2</c:v>
                </c:pt>
                <c:pt idx="45">
                  <c:v>1.2422570040155579E-2</c:v>
                </c:pt>
                <c:pt idx="46">
                  <c:v>2.1543302974602781E-3</c:v>
                </c:pt>
                <c:pt idx="47">
                  <c:v>2.6365641546058961E-2</c:v>
                </c:pt>
                <c:pt idx="48">
                  <c:v>4.5779368936704541E-2</c:v>
                </c:pt>
                <c:pt idx="49">
                  <c:v>2.380405681917384E-2</c:v>
                </c:pt>
                <c:pt idx="50">
                  <c:v>-1.4491209750112999E-2</c:v>
                </c:pt>
                <c:pt idx="51">
                  <c:v>1.5274073220811745E-2</c:v>
                </c:pt>
                <c:pt idx="52">
                  <c:v>4.9023201696209523E-2</c:v>
                </c:pt>
                <c:pt idx="53">
                  <c:v>1.7947415210982327E-2</c:v>
                </c:pt>
                <c:pt idx="54">
                  <c:v>1.2547833362811803E-2</c:v>
                </c:pt>
                <c:pt idx="55">
                  <c:v>1.6588572373724284E-2</c:v>
                </c:pt>
                <c:pt idx="56">
                  <c:v>2.0278727054093046E-2</c:v>
                </c:pt>
                <c:pt idx="57">
                  <c:v>-1.6193793320420851E-2</c:v>
                </c:pt>
                <c:pt idx="58">
                  <c:v>-1.779935839790844E-2</c:v>
                </c:pt>
                <c:pt idx="59">
                  <c:v>4.8090974951777513E-3</c:v>
                </c:pt>
                <c:pt idx="60">
                  <c:v>5.5394773212880796E-3</c:v>
                </c:pt>
                <c:pt idx="61">
                  <c:v>2.6331254679746317E-2</c:v>
                </c:pt>
                <c:pt idx="62">
                  <c:v>7.2408177343876732E-3</c:v>
                </c:pt>
                <c:pt idx="63">
                  <c:v>-2.6004845512300447E-2</c:v>
                </c:pt>
                <c:pt idx="64">
                  <c:v>-3.3853734120107434E-2</c:v>
                </c:pt>
                <c:pt idx="65">
                  <c:v>-8.8867522373239707E-3</c:v>
                </c:pt>
                <c:pt idx="66">
                  <c:v>2.2374453189483005E-2</c:v>
                </c:pt>
                <c:pt idx="67">
                  <c:v>1.5571812471222269E-2</c:v>
                </c:pt>
                <c:pt idx="68">
                  <c:v>3.3700204727183561E-2</c:v>
                </c:pt>
                <c:pt idx="69">
                  <c:v>2.6393599525604015E-2</c:v>
                </c:pt>
                <c:pt idx="70">
                  <c:v>2.276378083372748E-2</c:v>
                </c:pt>
                <c:pt idx="71">
                  <c:v>3.1593480017630543E-3</c:v>
                </c:pt>
                <c:pt idx="72">
                  <c:v>7.6188176822368963E-3</c:v>
                </c:pt>
                <c:pt idx="73">
                  <c:v>1.6193591362216639E-2</c:v>
                </c:pt>
                <c:pt idx="74">
                  <c:v>-1.7586162194556068E-2</c:v>
                </c:pt>
                <c:pt idx="75">
                  <c:v>-8.4505942461135487E-4</c:v>
                </c:pt>
                <c:pt idx="76">
                  <c:v>-2.2627402079712427E-3</c:v>
                </c:pt>
                <c:pt idx="77">
                  <c:v>-4.6916552477240673E-3</c:v>
                </c:pt>
                <c:pt idx="78">
                  <c:v>2.1538744986854787E-2</c:v>
                </c:pt>
                <c:pt idx="79">
                  <c:v>5.5489986060073843E-3</c:v>
                </c:pt>
                <c:pt idx="80">
                  <c:v>-7.2205956593953823E-4</c:v>
                </c:pt>
                <c:pt idx="81">
                  <c:v>-1.2327538816065171E-2</c:v>
                </c:pt>
                <c:pt idx="82">
                  <c:v>-1.4185734386227501E-3</c:v>
                </c:pt>
                <c:pt idx="83">
                  <c:v>-2.4107651255769968E-3</c:v>
                </c:pt>
                <c:pt idx="84">
                  <c:v>1.2523254631509233E-2</c:v>
                </c:pt>
                <c:pt idx="85">
                  <c:v>5.0012216580610789E-3</c:v>
                </c:pt>
                <c:pt idx="86">
                  <c:v>-2.3245961060523982E-3</c:v>
                </c:pt>
                <c:pt idx="87">
                  <c:v>-7.4331969217344279E-3</c:v>
                </c:pt>
                <c:pt idx="88">
                  <c:v>4.3996221522729344E-3</c:v>
                </c:pt>
                <c:pt idx="89">
                  <c:v>1.7953940201998473E-3</c:v>
                </c:pt>
                <c:pt idx="90">
                  <c:v>-4.7506420161303195E-3</c:v>
                </c:pt>
                <c:pt idx="91">
                  <c:v>-1.2096362830913917E-2</c:v>
                </c:pt>
                <c:pt idx="92">
                  <c:v>-1.5903970553054189E-2</c:v>
                </c:pt>
                <c:pt idx="93">
                  <c:v>1.7863403035438454E-3</c:v>
                </c:pt>
                <c:pt idx="94">
                  <c:v>-2.3318433413917167E-3</c:v>
                </c:pt>
                <c:pt idx="95">
                  <c:v>-2.1592067941883793E-2</c:v>
                </c:pt>
                <c:pt idx="96">
                  <c:v>-1.4237760978507295E-2</c:v>
                </c:pt>
                <c:pt idx="97">
                  <c:v>-7.3780462449568769E-3</c:v>
                </c:pt>
                <c:pt idx="98">
                  <c:v>8.0216834206017495E-3</c:v>
                </c:pt>
                <c:pt idx="99">
                  <c:v>-2.4622550383034264E-2</c:v>
                </c:pt>
                <c:pt idx="100">
                  <c:v>-3.5427122659366837E-2</c:v>
                </c:pt>
                <c:pt idx="101">
                  <c:v>-1.6086924142086061E-2</c:v>
                </c:pt>
                <c:pt idx="102">
                  <c:v>-8.5898311962037364E-3</c:v>
                </c:pt>
                <c:pt idx="103">
                  <c:v>-6.2730453710360531E-3</c:v>
                </c:pt>
                <c:pt idx="104">
                  <c:v>6.2384991666643626E-3</c:v>
                </c:pt>
                <c:pt idx="105">
                  <c:v>2.8723520224891385E-3</c:v>
                </c:pt>
                <c:pt idx="106">
                  <c:v>1.2537621450674743E-2</c:v>
                </c:pt>
                <c:pt idx="107">
                  <c:v>-4.1838969447179283E-3</c:v>
                </c:pt>
                <c:pt idx="108">
                  <c:v>-1.4765082833478314E-3</c:v>
                </c:pt>
                <c:pt idx="109">
                  <c:v>-9.7736795476190217E-4</c:v>
                </c:pt>
                <c:pt idx="110">
                  <c:v>4.4131069712118592E-3</c:v>
                </c:pt>
                <c:pt idx="111">
                  <c:v>1.2657624806721437E-2</c:v>
                </c:pt>
                <c:pt idx="112">
                  <c:v>3.0554044108673122E-2</c:v>
                </c:pt>
                <c:pt idx="113">
                  <c:v>-6.8148290351691303E-3</c:v>
                </c:pt>
                <c:pt idx="114">
                  <c:v>-1.8738131443429368E-2</c:v>
                </c:pt>
                <c:pt idx="115">
                  <c:v>1.1084002344148953E-2</c:v>
                </c:pt>
                <c:pt idx="116">
                  <c:v>2.855286066744199E-3</c:v>
                </c:pt>
                <c:pt idx="117">
                  <c:v>1.0456039005454882E-2</c:v>
                </c:pt>
                <c:pt idx="118">
                  <c:v>1.9355415371563853E-2</c:v>
                </c:pt>
                <c:pt idx="119">
                  <c:v>-1.2070455841394248E-2</c:v>
                </c:pt>
                <c:pt idx="120">
                  <c:v>6.5389375536543523E-3</c:v>
                </c:pt>
                <c:pt idx="121">
                  <c:v>4.6631850882448395E-2</c:v>
                </c:pt>
                <c:pt idx="122">
                  <c:v>-1.6433140813079349E-2</c:v>
                </c:pt>
                <c:pt idx="123">
                  <c:v>-3.5910025896534345E-2</c:v>
                </c:pt>
                <c:pt idx="124">
                  <c:v>3.0199517832545197E-3</c:v>
                </c:pt>
                <c:pt idx="125">
                  <c:v>4.4628308151546572E-2</c:v>
                </c:pt>
                <c:pt idx="126">
                  <c:v>2.2042645818518815E-2</c:v>
                </c:pt>
                <c:pt idx="127">
                  <c:v>-7.0465787905427063E-3</c:v>
                </c:pt>
                <c:pt idx="128">
                  <c:v>-2.3317136772605173E-2</c:v>
                </c:pt>
                <c:pt idx="129">
                  <c:v>-3.5881993540657554E-2</c:v>
                </c:pt>
                <c:pt idx="130">
                  <c:v>-3.1585744391640642E-2</c:v>
                </c:pt>
                <c:pt idx="131">
                  <c:v>3.3051944867524682E-3</c:v>
                </c:pt>
                <c:pt idx="132">
                  <c:v>3.0795803817979448E-2</c:v>
                </c:pt>
                <c:pt idx="133">
                  <c:v>5.6069227260553758E-3</c:v>
                </c:pt>
                <c:pt idx="134">
                  <c:v>1.0514653822561478E-2</c:v>
                </c:pt>
                <c:pt idx="135">
                  <c:v>3.5089757607543744E-2</c:v>
                </c:pt>
                <c:pt idx="136">
                  <c:v>2.7844678833609394E-2</c:v>
                </c:pt>
                <c:pt idx="137">
                  <c:v>1.5251534754857597E-2</c:v>
                </c:pt>
                <c:pt idx="138">
                  <c:v>4.6883609612088702E-3</c:v>
                </c:pt>
                <c:pt idx="139">
                  <c:v>1.4860400490014924E-2</c:v>
                </c:pt>
                <c:pt idx="140">
                  <c:v>4.6608685440731164E-2</c:v>
                </c:pt>
                <c:pt idx="141">
                  <c:v>1.2966638547986423E-2</c:v>
                </c:pt>
                <c:pt idx="142">
                  <c:v>2.7073504285928425E-2</c:v>
                </c:pt>
                <c:pt idx="143">
                  <c:v>4.6062640528128973E-2</c:v>
                </c:pt>
                <c:pt idx="144">
                  <c:v>-8.1909716122037547E-3</c:v>
                </c:pt>
                <c:pt idx="145">
                  <c:v>4.1957899151628009E-2</c:v>
                </c:pt>
                <c:pt idx="146">
                  <c:v>4.6223416947469904E-2</c:v>
                </c:pt>
                <c:pt idx="147">
                  <c:v>2.6165823889845639E-2</c:v>
                </c:pt>
                <c:pt idx="148">
                  <c:v>4.0645333992263798E-2</c:v>
                </c:pt>
                <c:pt idx="149">
                  <c:v>5.9291494505164029E-2</c:v>
                </c:pt>
                <c:pt idx="150">
                  <c:v>7.2655940574187811E-2</c:v>
                </c:pt>
                <c:pt idx="151">
                  <c:v>7.0741712257380865E-2</c:v>
                </c:pt>
                <c:pt idx="152">
                  <c:v>3.3014327784196225E-2</c:v>
                </c:pt>
                <c:pt idx="153">
                  <c:v>3.8719246759343698E-2</c:v>
                </c:pt>
                <c:pt idx="154">
                  <c:v>7.1142410218165641E-2</c:v>
                </c:pt>
                <c:pt idx="155">
                  <c:v>5.6317629235917037E-2</c:v>
                </c:pt>
                <c:pt idx="156">
                  <c:v>0.10026845522026029</c:v>
                </c:pt>
                <c:pt idx="157">
                  <c:v>9.6331014975553769E-2</c:v>
                </c:pt>
                <c:pt idx="158">
                  <c:v>9.8779684174031643E-2</c:v>
                </c:pt>
                <c:pt idx="159">
                  <c:v>7.8770058488063233E-2</c:v>
                </c:pt>
                <c:pt idx="160">
                  <c:v>5.3451217361341098E-2</c:v>
                </c:pt>
                <c:pt idx="161">
                  <c:v>8.4464882338628311E-2</c:v>
                </c:pt>
                <c:pt idx="162">
                  <c:v>0.11866500312282435</c:v>
                </c:pt>
                <c:pt idx="163">
                  <c:v>0.10929880113362567</c:v>
                </c:pt>
                <c:pt idx="164">
                  <c:v>0.14714562563874845</c:v>
                </c:pt>
                <c:pt idx="165">
                  <c:v>0.10697161216279362</c:v>
                </c:pt>
                <c:pt idx="166">
                  <c:v>9.8106782001056422E-2</c:v>
                </c:pt>
                <c:pt idx="167">
                  <c:v>7.8090759254147796E-2</c:v>
                </c:pt>
                <c:pt idx="168">
                  <c:v>8.0102431011693273E-2</c:v>
                </c:pt>
                <c:pt idx="169">
                  <c:v>0.11668574161789796</c:v>
                </c:pt>
                <c:pt idx="170">
                  <c:v>0.12689488832038723</c:v>
                </c:pt>
                <c:pt idx="171">
                  <c:v>0.17523649549286949</c:v>
                </c:pt>
                <c:pt idx="172">
                  <c:v>0.14425443328358814</c:v>
                </c:pt>
                <c:pt idx="173">
                  <c:v>0.13736263755893255</c:v>
                </c:pt>
                <c:pt idx="174">
                  <c:v>0.17187738290115234</c:v>
                </c:pt>
                <c:pt idx="175">
                  <c:v>0.17933537102814839</c:v>
                </c:pt>
                <c:pt idx="176">
                  <c:v>0.1610238125699146</c:v>
                </c:pt>
                <c:pt idx="177">
                  <c:v>0.15326932848899802</c:v>
                </c:pt>
                <c:pt idx="178">
                  <c:v>0.15916090949329276</c:v>
                </c:pt>
                <c:pt idx="179">
                  <c:v>0.12711761639385433</c:v>
                </c:pt>
                <c:pt idx="180">
                  <c:v>0.1644942467523223</c:v>
                </c:pt>
                <c:pt idx="181">
                  <c:v>0.16243290741360394</c:v>
                </c:pt>
                <c:pt idx="182">
                  <c:v>0.15711612620067425</c:v>
                </c:pt>
                <c:pt idx="183">
                  <c:v>0.1971233910746252</c:v>
                </c:pt>
                <c:pt idx="184">
                  <c:v>0.18777848439417255</c:v>
                </c:pt>
                <c:pt idx="185">
                  <c:v>0.19736380128528266</c:v>
                </c:pt>
                <c:pt idx="186">
                  <c:v>0.18007141494619885</c:v>
                </c:pt>
                <c:pt idx="187">
                  <c:v>0.16885278740237447</c:v>
                </c:pt>
                <c:pt idx="188">
                  <c:v>0.17220563037574232</c:v>
                </c:pt>
                <c:pt idx="189">
                  <c:v>0.19332309423947908</c:v>
                </c:pt>
                <c:pt idx="190">
                  <c:v>0.17335973564600904</c:v>
                </c:pt>
                <c:pt idx="191">
                  <c:v>0.20088917346158627</c:v>
                </c:pt>
                <c:pt idx="192">
                  <c:v>0.22805627465051034</c:v>
                </c:pt>
                <c:pt idx="193">
                  <c:v>0.20184892307009425</c:v>
                </c:pt>
                <c:pt idx="194">
                  <c:v>0.19926198388348015</c:v>
                </c:pt>
                <c:pt idx="195">
                  <c:v>0.24048311652453067</c:v>
                </c:pt>
                <c:pt idx="196">
                  <c:v>0.26530585658471856</c:v>
                </c:pt>
                <c:pt idx="197">
                  <c:v>0.20162946790342892</c:v>
                </c:pt>
                <c:pt idx="198">
                  <c:v>0.19747476144042805</c:v>
                </c:pt>
                <c:pt idx="199">
                  <c:v>0.21819361022887351</c:v>
                </c:pt>
                <c:pt idx="200">
                  <c:v>0.22397603769862098</c:v>
                </c:pt>
                <c:pt idx="201">
                  <c:v>0.26954659369105399</c:v>
                </c:pt>
                <c:pt idx="202">
                  <c:v>0.23245982851117575</c:v>
                </c:pt>
                <c:pt idx="203">
                  <c:v>0.21701580843645307</c:v>
                </c:pt>
                <c:pt idx="204">
                  <c:v>0.28682461341989457</c:v>
                </c:pt>
                <c:pt idx="205">
                  <c:v>0.31418630391532754</c:v>
                </c:pt>
                <c:pt idx="206">
                  <c:v>0.29212303231433001</c:v>
                </c:pt>
                <c:pt idx="207">
                  <c:v>0.26001819140753346</c:v>
                </c:pt>
                <c:pt idx="208">
                  <c:v>0.28533467338386692</c:v>
                </c:pt>
                <c:pt idx="209">
                  <c:v>0.32974989167350172</c:v>
                </c:pt>
                <c:pt idx="210">
                  <c:v>0.3408120781442231</c:v>
                </c:pt>
                <c:pt idx="211">
                  <c:v>0.33962369248836588</c:v>
                </c:pt>
                <c:pt idx="212">
                  <c:v>0.33467868408579987</c:v>
                </c:pt>
                <c:pt idx="213">
                  <c:v>0.32062977443301482</c:v>
                </c:pt>
                <c:pt idx="214">
                  <c:v>0.34032014243083142</c:v>
                </c:pt>
                <c:pt idx="215">
                  <c:v>0.32657716498531802</c:v>
                </c:pt>
                <c:pt idx="216">
                  <c:v>0.25535048798498977</c:v>
                </c:pt>
                <c:pt idx="217">
                  <c:v>0.30345922954819926</c:v>
                </c:pt>
                <c:pt idx="218">
                  <c:v>0.32083243990883037</c:v>
                </c:pt>
                <c:pt idx="219">
                  <c:v>0.37457522265827781</c:v>
                </c:pt>
                <c:pt idx="220">
                  <c:v>0.37564180927108931</c:v>
                </c:pt>
                <c:pt idx="221">
                  <c:v>0.4074204642787172</c:v>
                </c:pt>
                <c:pt idx="222">
                  <c:v>0.41332836747543894</c:v>
                </c:pt>
                <c:pt idx="223">
                  <c:v>0.38084682277461968</c:v>
                </c:pt>
                <c:pt idx="224">
                  <c:v>0.36409939752898884</c:v>
                </c:pt>
                <c:pt idx="225">
                  <c:v>0.35865862804607929</c:v>
                </c:pt>
                <c:pt idx="226">
                  <c:v>0.43262558232277815</c:v>
                </c:pt>
                <c:pt idx="227">
                  <c:v>0.41335803618025552</c:v>
                </c:pt>
                <c:pt idx="228">
                  <c:v>0.36222763196923807</c:v>
                </c:pt>
                <c:pt idx="229">
                  <c:v>0.35835250460528034</c:v>
                </c:pt>
                <c:pt idx="230">
                  <c:v>0.37157698054629162</c:v>
                </c:pt>
                <c:pt idx="231">
                  <c:v>0.44575896933348685</c:v>
                </c:pt>
                <c:pt idx="232">
                  <c:v>0.44699727773426173</c:v>
                </c:pt>
                <c:pt idx="233">
                  <c:v>0.41577790801910697</c:v>
                </c:pt>
                <c:pt idx="234">
                  <c:v>0.41800149027229211</c:v>
                </c:pt>
                <c:pt idx="235">
                  <c:v>0.44932907838586744</c:v>
                </c:pt>
                <c:pt idx="236">
                  <c:v>0.43639542406964482</c:v>
                </c:pt>
                <c:pt idx="237">
                  <c:v>0.47137243635079895</c:v>
                </c:pt>
                <c:pt idx="238">
                  <c:v>0.42642460476196004</c:v>
                </c:pt>
                <c:pt idx="239">
                  <c:v>0.36244581187430452</c:v>
                </c:pt>
                <c:pt idx="240">
                  <c:v>0.37843232789885467</c:v>
                </c:pt>
                <c:pt idx="241">
                  <c:v>0.45874788080720919</c:v>
                </c:pt>
                <c:pt idx="242">
                  <c:v>0.50087127412182941</c:v>
                </c:pt>
                <c:pt idx="243">
                  <c:v>0.48541845570311815</c:v>
                </c:pt>
                <c:pt idx="244">
                  <c:v>0.47465176632889533</c:v>
                </c:pt>
                <c:pt idx="245">
                  <c:v>0.45210442257057243</c:v>
                </c:pt>
                <c:pt idx="246">
                  <c:v>0.47048951526450961</c:v>
                </c:pt>
                <c:pt idx="247">
                  <c:v>0.46839604193806761</c:v>
                </c:pt>
                <c:pt idx="248">
                  <c:v>0.4511278197588417</c:v>
                </c:pt>
                <c:pt idx="249">
                  <c:v>0.47417387861926941</c:v>
                </c:pt>
                <c:pt idx="250">
                  <c:v>0.4937228527533743</c:v>
                </c:pt>
                <c:pt idx="251">
                  <c:v>0.5265377878989157</c:v>
                </c:pt>
                <c:pt idx="252">
                  <c:v>0.52336799454918825</c:v>
                </c:pt>
                <c:pt idx="253">
                  <c:v>0.48557066679645366</c:v>
                </c:pt>
                <c:pt idx="254">
                  <c:v>0.49318456456791238</c:v>
                </c:pt>
                <c:pt idx="255">
                  <c:v>0.48669595437199176</c:v>
                </c:pt>
                <c:pt idx="256">
                  <c:v>0.49145442742195317</c:v>
                </c:pt>
                <c:pt idx="257">
                  <c:v>0.54735316595384187</c:v>
                </c:pt>
                <c:pt idx="258">
                  <c:v>0.56953266854055296</c:v>
                </c:pt>
                <c:pt idx="259">
                  <c:v>0.54845966521835698</c:v>
                </c:pt>
                <c:pt idx="260">
                  <c:v>0.52792928612426882</c:v>
                </c:pt>
                <c:pt idx="261">
                  <c:v>0.5357304618973977</c:v>
                </c:pt>
                <c:pt idx="262">
                  <c:v>0.5155058227324425</c:v>
                </c:pt>
                <c:pt idx="263">
                  <c:v>0.48513303283897363</c:v>
                </c:pt>
                <c:pt idx="264">
                  <c:v>0.55736814808881818</c:v>
                </c:pt>
                <c:pt idx="265">
                  <c:v>0.56691229969987345</c:v>
                </c:pt>
                <c:pt idx="266">
                  <c:v>0.60238220386205521</c:v>
                </c:pt>
                <c:pt idx="267">
                  <c:v>0.5792309012386333</c:v>
                </c:pt>
                <c:pt idx="268">
                  <c:v>0.60158641792155554</c:v>
                </c:pt>
                <c:pt idx="269">
                  <c:v>0.62123642749716335</c:v>
                </c:pt>
                <c:pt idx="270">
                  <c:v>0.62728311059166697</c:v>
                </c:pt>
                <c:pt idx="271">
                  <c:v>0.66063544133704866</c:v>
                </c:pt>
                <c:pt idx="272">
                  <c:v>0.61514213804870443</c:v>
                </c:pt>
                <c:pt idx="273">
                  <c:v>0.61201867586097369</c:v>
                </c:pt>
                <c:pt idx="274">
                  <c:v>0.60874074768173725</c:v>
                </c:pt>
                <c:pt idx="275">
                  <c:v>0.68334991595550776</c:v>
                </c:pt>
                <c:pt idx="276">
                  <c:v>0.71826614557233426</c:v>
                </c:pt>
                <c:pt idx="277">
                  <c:v>0.69896293667513376</c:v>
                </c:pt>
                <c:pt idx="278">
                  <c:v>0.62127540508238122</c:v>
                </c:pt>
                <c:pt idx="279">
                  <c:v>0.63441975821465868</c:v>
                </c:pt>
                <c:pt idx="280">
                  <c:v>0.67969063121342677</c:v>
                </c:pt>
                <c:pt idx="281">
                  <c:v>0.68278506197893563</c:v>
                </c:pt>
                <c:pt idx="282">
                  <c:v>0.66596246663614711</c:v>
                </c:pt>
                <c:pt idx="283">
                  <c:v>0.65134929836564781</c:v>
                </c:pt>
                <c:pt idx="284">
                  <c:v>0.6400952000667206</c:v>
                </c:pt>
                <c:pt idx="285">
                  <c:v>0.63068519668577505</c:v>
                </c:pt>
                <c:pt idx="286">
                  <c:v>0.63063308499248638</c:v>
                </c:pt>
                <c:pt idx="287">
                  <c:v>0.640868839758027</c:v>
                </c:pt>
                <c:pt idx="288">
                  <c:v>0.64751965178036563</c:v>
                </c:pt>
                <c:pt idx="289">
                  <c:v>0.63101639853033031</c:v>
                </c:pt>
                <c:pt idx="290">
                  <c:v>0.61541736049143669</c:v>
                </c:pt>
                <c:pt idx="291">
                  <c:v>0.64021901743827525</c:v>
                </c:pt>
                <c:pt idx="292">
                  <c:v>0.65169741636867318</c:v>
                </c:pt>
                <c:pt idx="293">
                  <c:v>0.52265942969117574</c:v>
                </c:pt>
                <c:pt idx="294">
                  <c:v>0.51863230328999654</c:v>
                </c:pt>
                <c:pt idx="295">
                  <c:v>0.63804138422823709</c:v>
                </c:pt>
                <c:pt idx="296">
                  <c:v>0.59879237240713612</c:v>
                </c:pt>
                <c:pt idx="297">
                  <c:v>0.57344044091613211</c:v>
                </c:pt>
                <c:pt idx="298">
                  <c:v>0.61173146719881877</c:v>
                </c:pt>
                <c:pt idx="299">
                  <c:v>0.57893098397345122</c:v>
                </c:pt>
                <c:pt idx="300">
                  <c:v>0.62029047184292851</c:v>
                </c:pt>
                <c:pt idx="301">
                  <c:v>0.61477042979532492</c:v>
                </c:pt>
                <c:pt idx="302">
                  <c:v>0.59843732417351148</c:v>
                </c:pt>
                <c:pt idx="303">
                  <c:v>0.63694886945511475</c:v>
                </c:pt>
                <c:pt idx="304">
                  <c:v>0.63403440545607781</c:v>
                </c:pt>
                <c:pt idx="305">
                  <c:v>0.63554576692026754</c:v>
                </c:pt>
                <c:pt idx="306">
                  <c:v>0.61686543271142169</c:v>
                </c:pt>
                <c:pt idx="307">
                  <c:v>0.57987915009505209</c:v>
                </c:pt>
                <c:pt idx="308">
                  <c:v>0.63154184906843691</c:v>
                </c:pt>
                <c:pt idx="309">
                  <c:v>0.65533217593319615</c:v>
                </c:pt>
                <c:pt idx="310">
                  <c:v>0.6556625699449341</c:v>
                </c:pt>
                <c:pt idx="311">
                  <c:v>0.62763968813638349</c:v>
                </c:pt>
                <c:pt idx="312">
                  <c:v>0.62377097900415668</c:v>
                </c:pt>
                <c:pt idx="313">
                  <c:v>0.61532767510101327</c:v>
                </c:pt>
                <c:pt idx="314">
                  <c:v>0.61458285310443472</c:v>
                </c:pt>
                <c:pt idx="315">
                  <c:v>0.69080093359954486</c:v>
                </c:pt>
                <c:pt idx="316">
                  <c:v>0.66799579409337184</c:v>
                </c:pt>
                <c:pt idx="317">
                  <c:v>0.63382995376440676</c:v>
                </c:pt>
                <c:pt idx="318">
                  <c:v>0.59823266181854118</c:v>
                </c:pt>
                <c:pt idx="319">
                  <c:v>0.5977402369484508</c:v>
                </c:pt>
                <c:pt idx="320">
                  <c:v>0.62976414777082268</c:v>
                </c:pt>
                <c:pt idx="321">
                  <c:v>0.62154378337049399</c:v>
                </c:pt>
                <c:pt idx="322">
                  <c:v>0.65366163080348949</c:v>
                </c:pt>
                <c:pt idx="323">
                  <c:v>0.66629447610459702</c:v>
                </c:pt>
                <c:pt idx="324">
                  <c:v>0.61883049711171489</c:v>
                </c:pt>
                <c:pt idx="325">
                  <c:v>0.62875821617082561</c:v>
                </c:pt>
                <c:pt idx="326">
                  <c:v>0.6778536350566835</c:v>
                </c:pt>
                <c:pt idx="327">
                  <c:v>0.76137770324875309</c:v>
                </c:pt>
                <c:pt idx="328">
                  <c:v>0.74425773984080512</c:v>
                </c:pt>
                <c:pt idx="329">
                  <c:v>0.72721823853137479</c:v>
                </c:pt>
                <c:pt idx="330">
                  <c:v>0.72542115481741232</c:v>
                </c:pt>
                <c:pt idx="331">
                  <c:v>0.70023053180115602</c:v>
                </c:pt>
                <c:pt idx="332">
                  <c:v>0.68351810897651644</c:v>
                </c:pt>
                <c:pt idx="333">
                  <c:v>0.71857099423902027</c:v>
                </c:pt>
                <c:pt idx="334">
                  <c:v>0.72355878442296451</c:v>
                </c:pt>
                <c:pt idx="335">
                  <c:v>0.75792388911230368</c:v>
                </c:pt>
                <c:pt idx="336">
                  <c:v>0.76869725125523591</c:v>
                </c:pt>
                <c:pt idx="337">
                  <c:v>0.80030112487774618</c:v>
                </c:pt>
                <c:pt idx="338">
                  <c:v>0.76512191441027722</c:v>
                </c:pt>
                <c:pt idx="339">
                  <c:v>0.75448886245118885</c:v>
                </c:pt>
                <c:pt idx="340">
                  <c:v>0.77499042398983042</c:v>
                </c:pt>
                <c:pt idx="341">
                  <c:v>0.75015952217184179</c:v>
                </c:pt>
                <c:pt idx="342">
                  <c:v>0.76180938765681694</c:v>
                </c:pt>
                <c:pt idx="343">
                  <c:v>0.79807137872088618</c:v>
                </c:pt>
                <c:pt idx="344">
                  <c:v>0.70886425972730716</c:v>
                </c:pt>
                <c:pt idx="345">
                  <c:v>0.65056141874064044</c:v>
                </c:pt>
                <c:pt idx="346">
                  <c:v>0.67194849388214739</c:v>
                </c:pt>
                <c:pt idx="347">
                  <c:v>0.7188023497580508</c:v>
                </c:pt>
                <c:pt idx="348">
                  <c:v>0.74621154075348428</c:v>
                </c:pt>
                <c:pt idx="349">
                  <c:v>0.75850446992244513</c:v>
                </c:pt>
                <c:pt idx="350">
                  <c:v>0.79387894952952387</c:v>
                </c:pt>
                <c:pt idx="351">
                  <c:v>0.83322325881134041</c:v>
                </c:pt>
                <c:pt idx="352">
                  <c:v>0.78842423789680383</c:v>
                </c:pt>
                <c:pt idx="353">
                  <c:v>0.77246322508464615</c:v>
                </c:pt>
                <c:pt idx="354">
                  <c:v>0.79799962972606753</c:v>
                </c:pt>
                <c:pt idx="355">
                  <c:v>0.71726161730329374</c:v>
                </c:pt>
                <c:pt idx="356">
                  <c:v>0.68663515432533084</c:v>
                </c:pt>
                <c:pt idx="357">
                  <c:v>0.78000027413806661</c:v>
                </c:pt>
                <c:pt idx="358">
                  <c:v>0.79359973158746233</c:v>
                </c:pt>
                <c:pt idx="359">
                  <c:v>0.81202303595753766</c:v>
                </c:pt>
                <c:pt idx="360">
                  <c:v>0.76937300194422098</c:v>
                </c:pt>
                <c:pt idx="361">
                  <c:v>0.78868254299717322</c:v>
                </c:pt>
                <c:pt idx="362">
                  <c:v>0.74335135594675306</c:v>
                </c:pt>
                <c:pt idx="363">
                  <c:v>0.74509896296486577</c:v>
                </c:pt>
                <c:pt idx="364">
                  <c:v>0.7624216779246088</c:v>
                </c:pt>
                <c:pt idx="365">
                  <c:v>0.76123250574600665</c:v>
                </c:pt>
                <c:pt idx="366">
                  <c:v>0.81243967364369551</c:v>
                </c:pt>
                <c:pt idx="367">
                  <c:v>0.83457344042726656</c:v>
                </c:pt>
                <c:pt idx="368">
                  <c:v>0.81220772234796201</c:v>
                </c:pt>
                <c:pt idx="369">
                  <c:v>0.82262263792745882</c:v>
                </c:pt>
                <c:pt idx="370">
                  <c:v>0.80988773820124638</c:v>
                </c:pt>
                <c:pt idx="371">
                  <c:v>0.77716656918574722</c:v>
                </c:pt>
                <c:pt idx="372">
                  <c:v>0.72269562724510672</c:v>
                </c:pt>
                <c:pt idx="373">
                  <c:v>0.77551281346832723</c:v>
                </c:pt>
                <c:pt idx="374">
                  <c:v>0.79304167858823926</c:v>
                </c:pt>
                <c:pt idx="375">
                  <c:v>0.82029546922208785</c:v>
                </c:pt>
                <c:pt idx="376">
                  <c:v>0.80253206070771133</c:v>
                </c:pt>
                <c:pt idx="377">
                  <c:v>0.80291205816148259</c:v>
                </c:pt>
                <c:pt idx="378">
                  <c:v>0.8242559909913959</c:v>
                </c:pt>
                <c:pt idx="379">
                  <c:v>0.72571954242329939</c:v>
                </c:pt>
                <c:pt idx="380">
                  <c:v>0.75146511712680997</c:v>
                </c:pt>
                <c:pt idx="381">
                  <c:v>0.82808920715311762</c:v>
                </c:pt>
                <c:pt idx="382">
                  <c:v>0.79307491770518479</c:v>
                </c:pt>
                <c:pt idx="383">
                  <c:v>0.77151318834258853</c:v>
                </c:pt>
                <c:pt idx="384">
                  <c:v>0.77524613615577964</c:v>
                </c:pt>
                <c:pt idx="385">
                  <c:v>0.78221701300267987</c:v>
                </c:pt>
                <c:pt idx="386">
                  <c:v>0.76232638081209592</c:v>
                </c:pt>
                <c:pt idx="387">
                  <c:v>0.79328395976755661</c:v>
                </c:pt>
                <c:pt idx="388">
                  <c:v>0.80904171097899258</c:v>
                </c:pt>
                <c:pt idx="389">
                  <c:v>0.7966592669001884</c:v>
                </c:pt>
                <c:pt idx="390">
                  <c:v>0.8098289958022673</c:v>
                </c:pt>
                <c:pt idx="391">
                  <c:v>0.8454512820954917</c:v>
                </c:pt>
                <c:pt idx="392">
                  <c:v>0.78147614367636242</c:v>
                </c:pt>
                <c:pt idx="393">
                  <c:v>0.75643717929329224</c:v>
                </c:pt>
                <c:pt idx="394">
                  <c:v>0.86113188694427978</c:v>
                </c:pt>
                <c:pt idx="395">
                  <c:v>0.89951098392672624</c:v>
                </c:pt>
                <c:pt idx="396">
                  <c:v>0.90670016853912849</c:v>
                </c:pt>
                <c:pt idx="397">
                  <c:v>0.85132913314537229</c:v>
                </c:pt>
                <c:pt idx="398">
                  <c:v>0.84245393215128295</c:v>
                </c:pt>
                <c:pt idx="399">
                  <c:v>0.8144109865611876</c:v>
                </c:pt>
                <c:pt idx="400">
                  <c:v>0.84596976145423197</c:v>
                </c:pt>
                <c:pt idx="401">
                  <c:v>0.91875408971413652</c:v>
                </c:pt>
                <c:pt idx="402">
                  <c:v>0.92396473478737218</c:v>
                </c:pt>
                <c:pt idx="403">
                  <c:v>0.89887939773641101</c:v>
                </c:pt>
                <c:pt idx="404">
                  <c:v>0.96708458152490084</c:v>
                </c:pt>
                <c:pt idx="405">
                  <c:v>0.97125945713591644</c:v>
                </c:pt>
                <c:pt idx="406">
                  <c:v>0.97392071645421163</c:v>
                </c:pt>
                <c:pt idx="407">
                  <c:v>0.95785433299359524</c:v>
                </c:pt>
                <c:pt idx="408">
                  <c:v>0.91935456312883412</c:v>
                </c:pt>
                <c:pt idx="409">
                  <c:v>0.91127935472535837</c:v>
                </c:pt>
                <c:pt idx="410">
                  <c:v>1</c:v>
                </c:pt>
                <c:pt idx="411">
                  <c:v>0.94676222265431242</c:v>
                </c:pt>
                <c:pt idx="412">
                  <c:v>0.91971424254264522</c:v>
                </c:pt>
                <c:pt idx="413">
                  <c:v>0.9045802996235941</c:v>
                </c:pt>
                <c:pt idx="414">
                  <c:v>0.86097300196798254</c:v>
                </c:pt>
                <c:pt idx="415">
                  <c:v>0.84913288273165799</c:v>
                </c:pt>
                <c:pt idx="416">
                  <c:v>0.91065847886609974</c:v>
                </c:pt>
                <c:pt idx="417">
                  <c:v>0.84753871965725658</c:v>
                </c:pt>
                <c:pt idx="418">
                  <c:v>0.83293672970372212</c:v>
                </c:pt>
                <c:pt idx="419">
                  <c:v>0.89918288562264437</c:v>
                </c:pt>
                <c:pt idx="420">
                  <c:v>0.8936783162198364</c:v>
                </c:pt>
                <c:pt idx="421">
                  <c:v>0.89466125146588182</c:v>
                </c:pt>
                <c:pt idx="422">
                  <c:v>0.88770342418316972</c:v>
                </c:pt>
                <c:pt idx="423">
                  <c:v>0.85643394090741476</c:v>
                </c:pt>
                <c:pt idx="424">
                  <c:v>0.85832398270968024</c:v>
                </c:pt>
                <c:pt idx="425">
                  <c:v>0.87037089161727343</c:v>
                </c:pt>
                <c:pt idx="426">
                  <c:v>0.87717642263600026</c:v>
                </c:pt>
                <c:pt idx="427">
                  <c:v>0.84687601832353776</c:v>
                </c:pt>
                <c:pt idx="428">
                  <c:v>0.78441959661675686</c:v>
                </c:pt>
                <c:pt idx="429">
                  <c:v>0.82042851204441281</c:v>
                </c:pt>
                <c:pt idx="430">
                  <c:v>0.88341225351694164</c:v>
                </c:pt>
                <c:pt idx="431">
                  <c:v>0.86690028737212965</c:v>
                </c:pt>
                <c:pt idx="432">
                  <c:v>0.8316779346627079</c:v>
                </c:pt>
                <c:pt idx="433">
                  <c:v>0.82677013873065397</c:v>
                </c:pt>
                <c:pt idx="434">
                  <c:v>0.83015046229615685</c:v>
                </c:pt>
                <c:pt idx="435">
                  <c:v>0.7715439203225305</c:v>
                </c:pt>
                <c:pt idx="436">
                  <c:v>0.79072309756355774</c:v>
                </c:pt>
                <c:pt idx="437">
                  <c:v>0.8003888984900247</c:v>
                </c:pt>
                <c:pt idx="438">
                  <c:v>0.86169393467678335</c:v>
                </c:pt>
                <c:pt idx="439">
                  <c:v>0.86626980505750273</c:v>
                </c:pt>
                <c:pt idx="440">
                  <c:v>0.79969482893837973</c:v>
                </c:pt>
                <c:pt idx="441">
                  <c:v>0.85614197181182261</c:v>
                </c:pt>
                <c:pt idx="442">
                  <c:v>0.81368516555851411</c:v>
                </c:pt>
                <c:pt idx="443">
                  <c:v>0.76766522136255078</c:v>
                </c:pt>
                <c:pt idx="444">
                  <c:v>0.77338053345509294</c:v>
                </c:pt>
                <c:pt idx="445">
                  <c:v>0.75347285620099269</c:v>
                </c:pt>
                <c:pt idx="446">
                  <c:v>0.79109608205350634</c:v>
                </c:pt>
                <c:pt idx="447">
                  <c:v>0.78693897333248641</c:v>
                </c:pt>
                <c:pt idx="448">
                  <c:v>0.7411666663170583</c:v>
                </c:pt>
                <c:pt idx="449">
                  <c:v>0.77023071760200768</c:v>
                </c:pt>
                <c:pt idx="450">
                  <c:v>0.75979131897761298</c:v>
                </c:pt>
                <c:pt idx="451">
                  <c:v>0.75202499652460764</c:v>
                </c:pt>
                <c:pt idx="452">
                  <c:v>0.80088480853195354</c:v>
                </c:pt>
                <c:pt idx="453">
                  <c:v>0.84237083470712315</c:v>
                </c:pt>
                <c:pt idx="454">
                  <c:v>0.80694853564536284</c:v>
                </c:pt>
                <c:pt idx="455">
                  <c:v>0.79814304379858891</c:v>
                </c:pt>
                <c:pt idx="456">
                  <c:v>0.77983637349494639</c:v>
                </c:pt>
                <c:pt idx="457">
                  <c:v>0.79655453388252817</c:v>
                </c:pt>
                <c:pt idx="458">
                  <c:v>0.78525406256750674</c:v>
                </c:pt>
                <c:pt idx="459">
                  <c:v>0.73083013071663339</c:v>
                </c:pt>
                <c:pt idx="460">
                  <c:v>0.79486558297849319</c:v>
                </c:pt>
                <c:pt idx="461">
                  <c:v>0.78658936689749548</c:v>
                </c:pt>
                <c:pt idx="462">
                  <c:v>0.77487948486619462</c:v>
                </c:pt>
                <c:pt idx="463">
                  <c:v>0.77697805896046801</c:v>
                </c:pt>
                <c:pt idx="464">
                  <c:v>0.75625036802399592</c:v>
                </c:pt>
                <c:pt idx="465">
                  <c:v>0.77347578794746019</c:v>
                </c:pt>
                <c:pt idx="466">
                  <c:v>0.768261572322814</c:v>
                </c:pt>
                <c:pt idx="467">
                  <c:v>0.71694282718320512</c:v>
                </c:pt>
                <c:pt idx="468">
                  <c:v>0.70233365399419001</c:v>
                </c:pt>
                <c:pt idx="469">
                  <c:v>0.7648445245381682</c:v>
                </c:pt>
                <c:pt idx="470">
                  <c:v>0.72636711165554035</c:v>
                </c:pt>
                <c:pt idx="471">
                  <c:v>0.74411198980826843</c:v>
                </c:pt>
                <c:pt idx="472">
                  <c:v>0.79812965369108391</c:v>
                </c:pt>
                <c:pt idx="473">
                  <c:v>0.80114863879094711</c:v>
                </c:pt>
                <c:pt idx="474">
                  <c:v>0.82468546444460855</c:v>
                </c:pt>
                <c:pt idx="475">
                  <c:v>0.73864167808816283</c:v>
                </c:pt>
                <c:pt idx="476">
                  <c:v>0.74164017585137909</c:v>
                </c:pt>
                <c:pt idx="477">
                  <c:v>0.76041253412665433</c:v>
                </c:pt>
                <c:pt idx="478">
                  <c:v>0.72411772833643162</c:v>
                </c:pt>
                <c:pt idx="479">
                  <c:v>0.76376170104286034</c:v>
                </c:pt>
                <c:pt idx="480">
                  <c:v>0.78766428512192155</c:v>
                </c:pt>
                <c:pt idx="481">
                  <c:v>0.80685693673577419</c:v>
                </c:pt>
                <c:pt idx="482">
                  <c:v>0.8119557503783148</c:v>
                </c:pt>
                <c:pt idx="483">
                  <c:v>0.84999068202799788</c:v>
                </c:pt>
                <c:pt idx="484">
                  <c:v>0.88114353158552361</c:v>
                </c:pt>
                <c:pt idx="485">
                  <c:v>0.80821663998462268</c:v>
                </c:pt>
                <c:pt idx="486">
                  <c:v>0.76344363358493916</c:v>
                </c:pt>
                <c:pt idx="487">
                  <c:v>0.78027566608640897</c:v>
                </c:pt>
                <c:pt idx="488">
                  <c:v>0.78922716431335749</c:v>
                </c:pt>
                <c:pt idx="489">
                  <c:v>0.78234576094004848</c:v>
                </c:pt>
                <c:pt idx="490">
                  <c:v>0.76285769740034715</c:v>
                </c:pt>
                <c:pt idx="491">
                  <c:v>0.78502232207435407</c:v>
                </c:pt>
                <c:pt idx="492">
                  <c:v>0.81939074312632953</c:v>
                </c:pt>
                <c:pt idx="493">
                  <c:v>0.79610508153985771</c:v>
                </c:pt>
                <c:pt idx="494">
                  <c:v>0.79399226855649474</c:v>
                </c:pt>
                <c:pt idx="495">
                  <c:v>0.79052540520406089</c:v>
                </c:pt>
                <c:pt idx="496">
                  <c:v>0.77274601350847771</c:v>
                </c:pt>
                <c:pt idx="497">
                  <c:v>0.79353461406438297</c:v>
                </c:pt>
                <c:pt idx="498">
                  <c:v>0.80340605565921741</c:v>
                </c:pt>
                <c:pt idx="499">
                  <c:v>0.73337237550803469</c:v>
                </c:pt>
                <c:pt idx="500">
                  <c:v>0.73910740972455202</c:v>
                </c:pt>
                <c:pt idx="501">
                  <c:v>0.7381390523091752</c:v>
                </c:pt>
                <c:pt idx="502">
                  <c:v>0.69551673127920921</c:v>
                </c:pt>
                <c:pt idx="503">
                  <c:v>0.77559536005407514</c:v>
                </c:pt>
                <c:pt idx="504">
                  <c:v>0.83029017733006472</c:v>
                </c:pt>
                <c:pt idx="505">
                  <c:v>0.78088285475067953</c:v>
                </c:pt>
                <c:pt idx="506">
                  <c:v>0.73076088983378973</c:v>
                </c:pt>
                <c:pt idx="507">
                  <c:v>0.8200092382465638</c:v>
                </c:pt>
                <c:pt idx="508">
                  <c:v>0.84519429369297305</c:v>
                </c:pt>
                <c:pt idx="509">
                  <c:v>0.77796575568456272</c:v>
                </c:pt>
                <c:pt idx="510">
                  <c:v>0.76001026332930322</c:v>
                </c:pt>
                <c:pt idx="511">
                  <c:v>0.77466117633464393</c:v>
                </c:pt>
                <c:pt idx="512">
                  <c:v>0.74360804524220703</c:v>
                </c:pt>
                <c:pt idx="513">
                  <c:v>0.75167241573275345</c:v>
                </c:pt>
                <c:pt idx="514">
                  <c:v>0.73707089390440861</c:v>
                </c:pt>
                <c:pt idx="515">
                  <c:v>0.7016136561429529</c:v>
                </c:pt>
                <c:pt idx="516">
                  <c:v>0.72540015757111964</c:v>
                </c:pt>
                <c:pt idx="517">
                  <c:v>0.79101736153111757</c:v>
                </c:pt>
                <c:pt idx="518">
                  <c:v>0.79821334732979099</c:v>
                </c:pt>
                <c:pt idx="519">
                  <c:v>0.76663939785440494</c:v>
                </c:pt>
                <c:pt idx="520">
                  <c:v>0.75685547435989953</c:v>
                </c:pt>
                <c:pt idx="521">
                  <c:v>0.74990602026433584</c:v>
                </c:pt>
                <c:pt idx="522">
                  <c:v>0.73023029590770572</c:v>
                </c:pt>
                <c:pt idx="523">
                  <c:v>0.72951212515145047</c:v>
                </c:pt>
                <c:pt idx="524">
                  <c:v>0.74954872026637454</c:v>
                </c:pt>
                <c:pt idx="525">
                  <c:v>0.71374072880804662</c:v>
                </c:pt>
                <c:pt idx="526">
                  <c:v>0.7213824680500589</c:v>
                </c:pt>
                <c:pt idx="527">
                  <c:v>0.78321284864240559</c:v>
                </c:pt>
                <c:pt idx="528">
                  <c:v>0.78578665358166733</c:v>
                </c:pt>
                <c:pt idx="529">
                  <c:v>0.76221718347351064</c:v>
                </c:pt>
                <c:pt idx="530">
                  <c:v>0.73646043191549104</c:v>
                </c:pt>
                <c:pt idx="531">
                  <c:v>0.7209798996777399</c:v>
                </c:pt>
                <c:pt idx="532">
                  <c:v>0.71680829739137075</c:v>
                </c:pt>
                <c:pt idx="533">
                  <c:v>0.71942768972931226</c:v>
                </c:pt>
                <c:pt idx="534">
                  <c:v>0.71660835243184828</c:v>
                </c:pt>
                <c:pt idx="535">
                  <c:v>0.70052628399175898</c:v>
                </c:pt>
                <c:pt idx="536">
                  <c:v>0.73187321218010037</c:v>
                </c:pt>
                <c:pt idx="537">
                  <c:v>0.67048329170655896</c:v>
                </c:pt>
                <c:pt idx="538">
                  <c:v>0.7066069706498318</c:v>
                </c:pt>
                <c:pt idx="539">
                  <c:v>0.755708722248568</c:v>
                </c:pt>
                <c:pt idx="540">
                  <c:v>0.69908033685956872</c:v>
                </c:pt>
                <c:pt idx="541">
                  <c:v>0.68886728024624466</c:v>
                </c:pt>
                <c:pt idx="542">
                  <c:v>0.70495959103148309</c:v>
                </c:pt>
                <c:pt idx="543">
                  <c:v>0.7814036718800953</c:v>
                </c:pt>
                <c:pt idx="544">
                  <c:v>0.78494330481268659</c:v>
                </c:pt>
                <c:pt idx="545">
                  <c:v>0.77743641494395654</c:v>
                </c:pt>
                <c:pt idx="546">
                  <c:v>0.80124761175169934</c:v>
                </c:pt>
                <c:pt idx="547">
                  <c:v>0.76702343349729019</c:v>
                </c:pt>
                <c:pt idx="548">
                  <c:v>0.82422217698997602</c:v>
                </c:pt>
                <c:pt idx="549">
                  <c:v>0.79476110484601492</c:v>
                </c:pt>
                <c:pt idx="550">
                  <c:v>0.74135262713339245</c:v>
                </c:pt>
                <c:pt idx="551">
                  <c:v>0.7578632133465435</c:v>
                </c:pt>
                <c:pt idx="552">
                  <c:v>0.79370467693979996</c:v>
                </c:pt>
                <c:pt idx="553">
                  <c:v>0.79482490546232154</c:v>
                </c:pt>
                <c:pt idx="554">
                  <c:v>0.82021379621003443</c:v>
                </c:pt>
                <c:pt idx="555">
                  <c:v>0.80904766254799043</c:v>
                </c:pt>
                <c:pt idx="556">
                  <c:v>0.7500416549764698</c:v>
                </c:pt>
                <c:pt idx="557">
                  <c:v>0.7497956558162524</c:v>
                </c:pt>
                <c:pt idx="558">
                  <c:v>0.78360674632224936</c:v>
                </c:pt>
                <c:pt idx="559">
                  <c:v>0.78563967097731791</c:v>
                </c:pt>
                <c:pt idx="560">
                  <c:v>0.75171732232336264</c:v>
                </c:pt>
                <c:pt idx="561">
                  <c:v>0.76156957259609526</c:v>
                </c:pt>
                <c:pt idx="562">
                  <c:v>0.75408703735470195</c:v>
                </c:pt>
                <c:pt idx="563">
                  <c:v>0.72352235694309974</c:v>
                </c:pt>
                <c:pt idx="564">
                  <c:v>0.68636250406407184</c:v>
                </c:pt>
                <c:pt idx="565">
                  <c:v>0.6958974090535659</c:v>
                </c:pt>
                <c:pt idx="566">
                  <c:v>0.69687970708665636</c:v>
                </c:pt>
                <c:pt idx="567">
                  <c:v>0.67405178627719875</c:v>
                </c:pt>
                <c:pt idx="568">
                  <c:v>0.65633290118996912</c:v>
                </c:pt>
                <c:pt idx="569">
                  <c:v>0.63612481786219166</c:v>
                </c:pt>
                <c:pt idx="570">
                  <c:v>0.58496121701509229</c:v>
                </c:pt>
                <c:pt idx="571">
                  <c:v>0.59927221479361648</c:v>
                </c:pt>
                <c:pt idx="572">
                  <c:v>0.6487525826609285</c:v>
                </c:pt>
                <c:pt idx="573">
                  <c:v>0.66058766450251261</c:v>
                </c:pt>
                <c:pt idx="574">
                  <c:v>0.68020316074418774</c:v>
                </c:pt>
                <c:pt idx="575">
                  <c:v>0.64335610386574571</c:v>
                </c:pt>
                <c:pt idx="576">
                  <c:v>0.65354102254780055</c:v>
                </c:pt>
                <c:pt idx="577">
                  <c:v>0.62483958464188472</c:v>
                </c:pt>
                <c:pt idx="578">
                  <c:v>0.64495243464808671</c:v>
                </c:pt>
                <c:pt idx="579">
                  <c:v>0.62662057994745091</c:v>
                </c:pt>
                <c:pt idx="580">
                  <c:v>0.6196147210843026</c:v>
                </c:pt>
                <c:pt idx="581">
                  <c:v>0.59539236919852179</c:v>
                </c:pt>
                <c:pt idx="582">
                  <c:v>0.528874200718781</c:v>
                </c:pt>
                <c:pt idx="583">
                  <c:v>0.54087662673014925</c:v>
                </c:pt>
                <c:pt idx="584">
                  <c:v>0.63546836539387541</c:v>
                </c:pt>
                <c:pt idx="585">
                  <c:v>0.66400345854455489</c:v>
                </c:pt>
                <c:pt idx="586">
                  <c:v>0.600861277100186</c:v>
                </c:pt>
                <c:pt idx="587">
                  <c:v>0.57300176387934776</c:v>
                </c:pt>
                <c:pt idx="588">
                  <c:v>0.56482575423624504</c:v>
                </c:pt>
                <c:pt idx="589">
                  <c:v>0.61223766318101291</c:v>
                </c:pt>
                <c:pt idx="590">
                  <c:v>0.62898168814689182</c:v>
                </c:pt>
                <c:pt idx="591">
                  <c:v>0.60554041456056562</c:v>
                </c:pt>
                <c:pt idx="592">
                  <c:v>0.59050193784179239</c:v>
                </c:pt>
                <c:pt idx="593">
                  <c:v>0.59603509254811304</c:v>
                </c:pt>
                <c:pt idx="594">
                  <c:v>0.60196010411180245</c:v>
                </c:pt>
                <c:pt idx="595">
                  <c:v>0.62627048456468393</c:v>
                </c:pt>
                <c:pt idx="596">
                  <c:v>0.62600032054820121</c:v>
                </c:pt>
                <c:pt idx="597">
                  <c:v>0.61716760327303732</c:v>
                </c:pt>
                <c:pt idx="598">
                  <c:v>0.64252799347004341</c:v>
                </c:pt>
                <c:pt idx="599">
                  <c:v>0.60776348662554225</c:v>
                </c:pt>
                <c:pt idx="600">
                  <c:v>0.55254899871596985</c:v>
                </c:pt>
                <c:pt idx="601">
                  <c:v>0.59996435063027598</c:v>
                </c:pt>
                <c:pt idx="602">
                  <c:v>0.6533480694509497</c:v>
                </c:pt>
                <c:pt idx="603">
                  <c:v>0.61727231518954684</c:v>
                </c:pt>
                <c:pt idx="604">
                  <c:v>0.59068103402912309</c:v>
                </c:pt>
                <c:pt idx="605">
                  <c:v>0.57875356619807961</c:v>
                </c:pt>
                <c:pt idx="606">
                  <c:v>0.55097213545098611</c:v>
                </c:pt>
                <c:pt idx="607">
                  <c:v>0.55329466998161758</c:v>
                </c:pt>
                <c:pt idx="608">
                  <c:v>0.55474780034928928</c:v>
                </c:pt>
                <c:pt idx="609">
                  <c:v>0.52637320728341463</c:v>
                </c:pt>
                <c:pt idx="610">
                  <c:v>0.53973406169987781</c:v>
                </c:pt>
                <c:pt idx="611">
                  <c:v>0.54044623882411591</c:v>
                </c:pt>
                <c:pt idx="612">
                  <c:v>0.5548683666812404</c:v>
                </c:pt>
                <c:pt idx="613">
                  <c:v>0.57086601909901769</c:v>
                </c:pt>
                <c:pt idx="614">
                  <c:v>0.5379789521433993</c:v>
                </c:pt>
                <c:pt idx="615">
                  <c:v>0.52206713934435123</c:v>
                </c:pt>
                <c:pt idx="616">
                  <c:v>0.54493167935468678</c:v>
                </c:pt>
                <c:pt idx="617">
                  <c:v>0.54302495315840082</c:v>
                </c:pt>
                <c:pt idx="618">
                  <c:v>0.61536548293038351</c:v>
                </c:pt>
                <c:pt idx="619">
                  <c:v>0.64227291879561177</c:v>
                </c:pt>
                <c:pt idx="620">
                  <c:v>0.60253109963736606</c:v>
                </c:pt>
                <c:pt idx="621">
                  <c:v>0.51882959208128909</c:v>
                </c:pt>
                <c:pt idx="622">
                  <c:v>0.51281591445898089</c:v>
                </c:pt>
                <c:pt idx="623">
                  <c:v>0.56231241307627033</c:v>
                </c:pt>
                <c:pt idx="624">
                  <c:v>0.53762146098155139</c:v>
                </c:pt>
                <c:pt idx="625">
                  <c:v>0.5559303840245009</c:v>
                </c:pt>
                <c:pt idx="626">
                  <c:v>0.54915269405848322</c:v>
                </c:pt>
                <c:pt idx="627">
                  <c:v>0.53536015530359715</c:v>
                </c:pt>
                <c:pt idx="628">
                  <c:v>0.52938156576041473</c:v>
                </c:pt>
                <c:pt idx="629">
                  <c:v>0.57418305119181068</c:v>
                </c:pt>
                <c:pt idx="630">
                  <c:v>0.64161782634169939</c:v>
                </c:pt>
                <c:pt idx="631">
                  <c:v>0.59416056426976849</c:v>
                </c:pt>
                <c:pt idx="632">
                  <c:v>0.50237532602219981</c:v>
                </c:pt>
                <c:pt idx="633">
                  <c:v>0.45126379431788477</c:v>
                </c:pt>
                <c:pt idx="634">
                  <c:v>0.45695861816844974</c:v>
                </c:pt>
                <c:pt idx="635">
                  <c:v>0.45219646780779266</c:v>
                </c:pt>
                <c:pt idx="636">
                  <c:v>0.41001422554383032</c:v>
                </c:pt>
                <c:pt idx="637">
                  <c:v>0.40923401865920661</c:v>
                </c:pt>
                <c:pt idx="638">
                  <c:v>0.44143717449121356</c:v>
                </c:pt>
                <c:pt idx="639">
                  <c:v>0.43485211866736512</c:v>
                </c:pt>
                <c:pt idx="640">
                  <c:v>0.42581828723395759</c:v>
                </c:pt>
                <c:pt idx="641">
                  <c:v>0.41141405412726395</c:v>
                </c:pt>
                <c:pt idx="642">
                  <c:v>0.4237557578042902</c:v>
                </c:pt>
                <c:pt idx="643">
                  <c:v>0.41540536999607164</c:v>
                </c:pt>
                <c:pt idx="644">
                  <c:v>0.39431370678041394</c:v>
                </c:pt>
                <c:pt idx="645">
                  <c:v>0.4245999565387476</c:v>
                </c:pt>
                <c:pt idx="646">
                  <c:v>0.42602216411079491</c:v>
                </c:pt>
                <c:pt idx="647">
                  <c:v>0.43571391457728548</c:v>
                </c:pt>
                <c:pt idx="648">
                  <c:v>0.43346774079188716</c:v>
                </c:pt>
                <c:pt idx="649">
                  <c:v>0.38981409087312741</c:v>
                </c:pt>
                <c:pt idx="650">
                  <c:v>0.32580412030466577</c:v>
                </c:pt>
                <c:pt idx="651">
                  <c:v>0.34422821168497092</c:v>
                </c:pt>
                <c:pt idx="652">
                  <c:v>0.41661930148446658</c:v>
                </c:pt>
                <c:pt idx="653">
                  <c:v>0.42881227889179235</c:v>
                </c:pt>
                <c:pt idx="654">
                  <c:v>0.3967902171708822</c:v>
                </c:pt>
                <c:pt idx="655">
                  <c:v>0.38376101071768348</c:v>
                </c:pt>
                <c:pt idx="656">
                  <c:v>0.40380476824550116</c:v>
                </c:pt>
                <c:pt idx="657">
                  <c:v>0.36931093546640975</c:v>
                </c:pt>
                <c:pt idx="658">
                  <c:v>0.36610367322889065</c:v>
                </c:pt>
                <c:pt idx="659">
                  <c:v>0.3751443904620928</c:v>
                </c:pt>
                <c:pt idx="660">
                  <c:v>0.37583820533747808</c:v>
                </c:pt>
                <c:pt idx="661">
                  <c:v>0.37596572126016015</c:v>
                </c:pt>
                <c:pt idx="662">
                  <c:v>0.3396543387405318</c:v>
                </c:pt>
                <c:pt idx="663">
                  <c:v>0.33125177558736973</c:v>
                </c:pt>
                <c:pt idx="664">
                  <c:v>0.35419339886582385</c:v>
                </c:pt>
                <c:pt idx="665">
                  <c:v>0.36714977243541397</c:v>
                </c:pt>
                <c:pt idx="666">
                  <c:v>0.36610156924224696</c:v>
                </c:pt>
                <c:pt idx="667">
                  <c:v>0.33613213319923024</c:v>
                </c:pt>
                <c:pt idx="668">
                  <c:v>0.32111116869419259</c:v>
                </c:pt>
                <c:pt idx="669">
                  <c:v>0.32950950256399458</c:v>
                </c:pt>
                <c:pt idx="670">
                  <c:v>0.35705126721195207</c:v>
                </c:pt>
                <c:pt idx="671">
                  <c:v>0.35829913909974681</c:v>
                </c:pt>
                <c:pt idx="672">
                  <c:v>0.37619014954314395</c:v>
                </c:pt>
                <c:pt idx="673">
                  <c:v>0.37906082266618885</c:v>
                </c:pt>
                <c:pt idx="674">
                  <c:v>0.35299617210655121</c:v>
                </c:pt>
                <c:pt idx="675">
                  <c:v>0.35886101725699965</c:v>
                </c:pt>
                <c:pt idx="676">
                  <c:v>0.37766517009093392</c:v>
                </c:pt>
                <c:pt idx="677">
                  <c:v>0.35044530934073009</c:v>
                </c:pt>
                <c:pt idx="678">
                  <c:v>0.32885532400577677</c:v>
                </c:pt>
                <c:pt idx="679">
                  <c:v>0.30696505997009621</c:v>
                </c:pt>
                <c:pt idx="680">
                  <c:v>0.32162788502745049</c:v>
                </c:pt>
                <c:pt idx="681">
                  <c:v>0.34420224083487416</c:v>
                </c:pt>
                <c:pt idx="682">
                  <c:v>0.3247004052080984</c:v>
                </c:pt>
                <c:pt idx="683">
                  <c:v>0.30543948984090702</c:v>
                </c:pt>
                <c:pt idx="684">
                  <c:v>0.32758660320650829</c:v>
                </c:pt>
                <c:pt idx="685">
                  <c:v>0.3807546606105634</c:v>
                </c:pt>
                <c:pt idx="686">
                  <c:v>0.32653018588568866</c:v>
                </c:pt>
                <c:pt idx="687">
                  <c:v>0.28198620844652261</c:v>
                </c:pt>
                <c:pt idx="688">
                  <c:v>0.2720611037015459</c:v>
                </c:pt>
                <c:pt idx="689">
                  <c:v>0.24342771693572884</c:v>
                </c:pt>
                <c:pt idx="690">
                  <c:v>0.23449037270578271</c:v>
                </c:pt>
                <c:pt idx="691">
                  <c:v>0.22756109799542579</c:v>
                </c:pt>
                <c:pt idx="692">
                  <c:v>0.23828641894749622</c:v>
                </c:pt>
                <c:pt idx="693">
                  <c:v>0.21566082286161475</c:v>
                </c:pt>
                <c:pt idx="694">
                  <c:v>0.201124047440739</c:v>
                </c:pt>
                <c:pt idx="695">
                  <c:v>0.1915259470131439</c:v>
                </c:pt>
                <c:pt idx="696">
                  <c:v>0.19369387898673859</c:v>
                </c:pt>
                <c:pt idx="697">
                  <c:v>0.26462888446644234</c:v>
                </c:pt>
                <c:pt idx="698">
                  <c:v>0.30214573997738592</c:v>
                </c:pt>
                <c:pt idx="699">
                  <c:v>0.2819059476794431</c:v>
                </c:pt>
                <c:pt idx="700">
                  <c:v>0.26215021695343027</c:v>
                </c:pt>
                <c:pt idx="701">
                  <c:v>0.21768009249572662</c:v>
                </c:pt>
                <c:pt idx="702">
                  <c:v>0.21981762265622312</c:v>
                </c:pt>
                <c:pt idx="703">
                  <c:v>0.21336269699954968</c:v>
                </c:pt>
                <c:pt idx="704">
                  <c:v>0.21650135549753891</c:v>
                </c:pt>
                <c:pt idx="705">
                  <c:v>0.23077571353116169</c:v>
                </c:pt>
                <c:pt idx="706">
                  <c:v>0.23017579306409922</c:v>
                </c:pt>
                <c:pt idx="707">
                  <c:v>0.22423249369752882</c:v>
                </c:pt>
                <c:pt idx="708">
                  <c:v>0.20225801566738172</c:v>
                </c:pt>
                <c:pt idx="709">
                  <c:v>0.18534108961690829</c:v>
                </c:pt>
                <c:pt idx="710">
                  <c:v>0.21663163441737743</c:v>
                </c:pt>
                <c:pt idx="711">
                  <c:v>0.22474531007858084</c:v>
                </c:pt>
                <c:pt idx="712">
                  <c:v>0.16211153508377221</c:v>
                </c:pt>
                <c:pt idx="713">
                  <c:v>0.1885175248148481</c:v>
                </c:pt>
                <c:pt idx="714">
                  <c:v>0.21006042470873129</c:v>
                </c:pt>
                <c:pt idx="715">
                  <c:v>0.20576703396471224</c:v>
                </c:pt>
                <c:pt idx="716">
                  <c:v>0.19924683068085164</c:v>
                </c:pt>
                <c:pt idx="717">
                  <c:v>0.19778231962016651</c:v>
                </c:pt>
                <c:pt idx="718">
                  <c:v>0.19798977749452837</c:v>
                </c:pt>
                <c:pt idx="719">
                  <c:v>0.1869034054842359</c:v>
                </c:pt>
                <c:pt idx="720">
                  <c:v>0.23020194449268694</c:v>
                </c:pt>
                <c:pt idx="721">
                  <c:v>0.2392859215910853</c:v>
                </c:pt>
                <c:pt idx="722">
                  <c:v>0.22238747464666059</c:v>
                </c:pt>
                <c:pt idx="723">
                  <c:v>0.22199588353843183</c:v>
                </c:pt>
                <c:pt idx="724">
                  <c:v>0.2218676024030779</c:v>
                </c:pt>
                <c:pt idx="725">
                  <c:v>0.18228720801964954</c:v>
                </c:pt>
                <c:pt idx="726">
                  <c:v>0.18883801514445331</c:v>
                </c:pt>
                <c:pt idx="727">
                  <c:v>0.23022055131988953</c:v>
                </c:pt>
                <c:pt idx="728">
                  <c:v>0.23693580096256767</c:v>
                </c:pt>
                <c:pt idx="729">
                  <c:v>0.23239026860400977</c:v>
                </c:pt>
                <c:pt idx="730">
                  <c:v>0.1998051809068391</c:v>
                </c:pt>
                <c:pt idx="731">
                  <c:v>0.23281858420994511</c:v>
                </c:pt>
                <c:pt idx="732">
                  <c:v>0.25247097382816996</c:v>
                </c:pt>
                <c:pt idx="733">
                  <c:v>0.23683723108253482</c:v>
                </c:pt>
                <c:pt idx="734">
                  <c:v>0.23126324982881641</c:v>
                </c:pt>
                <c:pt idx="735">
                  <c:v>0.24662799768704893</c:v>
                </c:pt>
                <c:pt idx="736">
                  <c:v>0.23500112758105471</c:v>
                </c:pt>
                <c:pt idx="737">
                  <c:v>0.20968782282511875</c:v>
                </c:pt>
                <c:pt idx="738">
                  <c:v>0.19154333171464788</c:v>
                </c:pt>
                <c:pt idx="739">
                  <c:v>0.2007741646712124</c:v>
                </c:pt>
                <c:pt idx="740">
                  <c:v>0.19402105336685629</c:v>
                </c:pt>
                <c:pt idx="741">
                  <c:v>0.23550996963356927</c:v>
                </c:pt>
                <c:pt idx="742">
                  <c:v>0.2528291983072215</c:v>
                </c:pt>
                <c:pt idx="743">
                  <c:v>0.21053654841790423</c:v>
                </c:pt>
                <c:pt idx="744">
                  <c:v>0.21856544703909575</c:v>
                </c:pt>
                <c:pt idx="745">
                  <c:v>0.24203813222954124</c:v>
                </c:pt>
                <c:pt idx="746">
                  <c:v>0.22053662192860135</c:v>
                </c:pt>
                <c:pt idx="747">
                  <c:v>0.18310306616822608</c:v>
                </c:pt>
                <c:pt idx="748">
                  <c:v>0.17610937459047643</c:v>
                </c:pt>
                <c:pt idx="749">
                  <c:v>0.19053047169471068</c:v>
                </c:pt>
                <c:pt idx="750">
                  <c:v>0.19132764898795648</c:v>
                </c:pt>
                <c:pt idx="751">
                  <c:v>0.17301168059823094</c:v>
                </c:pt>
                <c:pt idx="752">
                  <c:v>0.15427762961585745</c:v>
                </c:pt>
                <c:pt idx="753">
                  <c:v>0.17814552946256071</c:v>
                </c:pt>
                <c:pt idx="754">
                  <c:v>0.20356510824689572</c:v>
                </c:pt>
                <c:pt idx="755">
                  <c:v>0.20738020750416181</c:v>
                </c:pt>
                <c:pt idx="756">
                  <c:v>0.16775372667636679</c:v>
                </c:pt>
                <c:pt idx="757">
                  <c:v>0.16469963246586761</c:v>
                </c:pt>
                <c:pt idx="758">
                  <c:v>0.20135354452644599</c:v>
                </c:pt>
                <c:pt idx="759">
                  <c:v>0.15363972011416679</c:v>
                </c:pt>
                <c:pt idx="760">
                  <c:v>0.15336305283458468</c:v>
                </c:pt>
                <c:pt idx="761">
                  <c:v>0.18679443238889804</c:v>
                </c:pt>
                <c:pt idx="762">
                  <c:v>0.16268270067207186</c:v>
                </c:pt>
                <c:pt idx="763">
                  <c:v>0.14359121166375052</c:v>
                </c:pt>
                <c:pt idx="764">
                  <c:v>0.1713774456733487</c:v>
                </c:pt>
                <c:pt idx="765">
                  <c:v>0.15751300910133992</c:v>
                </c:pt>
                <c:pt idx="766">
                  <c:v>8.5749138946861009E-2</c:v>
                </c:pt>
                <c:pt idx="767">
                  <c:v>3.8543795221192327E-2</c:v>
                </c:pt>
                <c:pt idx="768">
                  <c:v>2.5192366542325786E-2</c:v>
                </c:pt>
                <c:pt idx="769">
                  <c:v>7.9716099870073887E-2</c:v>
                </c:pt>
                <c:pt idx="770">
                  <c:v>0.12000377277703528</c:v>
                </c:pt>
                <c:pt idx="771">
                  <c:v>0.10228780988574018</c:v>
                </c:pt>
                <c:pt idx="772">
                  <c:v>6.3036406879501169E-2</c:v>
                </c:pt>
                <c:pt idx="773">
                  <c:v>5.8637709208318366E-2</c:v>
                </c:pt>
                <c:pt idx="774">
                  <c:v>9.2312102632386553E-2</c:v>
                </c:pt>
                <c:pt idx="775">
                  <c:v>9.0902487084733974E-2</c:v>
                </c:pt>
                <c:pt idx="776">
                  <c:v>0.10846552631843641</c:v>
                </c:pt>
                <c:pt idx="777">
                  <c:v>8.7747634045830872E-2</c:v>
                </c:pt>
                <c:pt idx="778">
                  <c:v>0.10113302464309198</c:v>
                </c:pt>
                <c:pt idx="779">
                  <c:v>0.15090162134005375</c:v>
                </c:pt>
                <c:pt idx="780">
                  <c:v>0.12000035104792903</c:v>
                </c:pt>
                <c:pt idx="781">
                  <c:v>0.13060456365401241</c:v>
                </c:pt>
                <c:pt idx="782">
                  <c:v>0.15066646044096946</c:v>
                </c:pt>
                <c:pt idx="783">
                  <c:v>0.1396674687815827</c:v>
                </c:pt>
                <c:pt idx="784">
                  <c:v>0.12121636535217686</c:v>
                </c:pt>
                <c:pt idx="785">
                  <c:v>0.10391579650234581</c:v>
                </c:pt>
                <c:pt idx="786">
                  <c:v>0.140588400142932</c:v>
                </c:pt>
                <c:pt idx="787">
                  <c:v>0.12151918399070587</c:v>
                </c:pt>
                <c:pt idx="788">
                  <c:v>0.1334483413762298</c:v>
                </c:pt>
                <c:pt idx="789">
                  <c:v>0.12568684384400547</c:v>
                </c:pt>
                <c:pt idx="790">
                  <c:v>7.5695168501990179E-2</c:v>
                </c:pt>
                <c:pt idx="791">
                  <c:v>0.1040161303131909</c:v>
                </c:pt>
                <c:pt idx="792">
                  <c:v>0.15538226919351492</c:v>
                </c:pt>
                <c:pt idx="793">
                  <c:v>0.16237321922346215</c:v>
                </c:pt>
                <c:pt idx="794">
                  <c:v>0.15891875652261411</c:v>
                </c:pt>
                <c:pt idx="795">
                  <c:v>0.14171912749752244</c:v>
                </c:pt>
                <c:pt idx="796">
                  <c:v>0.14999291012144014</c:v>
                </c:pt>
                <c:pt idx="797">
                  <c:v>0.13679569052931592</c:v>
                </c:pt>
                <c:pt idx="798">
                  <c:v>0.12668947057209221</c:v>
                </c:pt>
                <c:pt idx="799">
                  <c:v>0.13014761002650982</c:v>
                </c:pt>
                <c:pt idx="800">
                  <c:v>0.10076720235711487</c:v>
                </c:pt>
                <c:pt idx="801">
                  <c:v>0.12717467975410765</c:v>
                </c:pt>
                <c:pt idx="802">
                  <c:v>0.11163519257377724</c:v>
                </c:pt>
                <c:pt idx="803">
                  <c:v>9.5096723453820739E-2</c:v>
                </c:pt>
                <c:pt idx="804">
                  <c:v>8.3665266434886532E-2</c:v>
                </c:pt>
                <c:pt idx="805">
                  <c:v>0.10859489663527806</c:v>
                </c:pt>
                <c:pt idx="806">
                  <c:v>0.11300605373484819</c:v>
                </c:pt>
                <c:pt idx="807">
                  <c:v>0.10015304265275943</c:v>
                </c:pt>
                <c:pt idx="808">
                  <c:v>0.12723070177607543</c:v>
                </c:pt>
                <c:pt idx="809">
                  <c:v>0.13164175267348643</c:v>
                </c:pt>
                <c:pt idx="810">
                  <c:v>9.8850073084805562E-2</c:v>
                </c:pt>
                <c:pt idx="811">
                  <c:v>0.10013811257912633</c:v>
                </c:pt>
                <c:pt idx="812">
                  <c:v>0.11027515435287227</c:v>
                </c:pt>
                <c:pt idx="813">
                  <c:v>0.12424263961111753</c:v>
                </c:pt>
                <c:pt idx="814">
                  <c:v>0.13985571430233287</c:v>
                </c:pt>
                <c:pt idx="815">
                  <c:v>0.12325416186589873</c:v>
                </c:pt>
                <c:pt idx="816">
                  <c:v>9.7710244448919972E-2</c:v>
                </c:pt>
                <c:pt idx="817">
                  <c:v>9.8517548414012543E-2</c:v>
                </c:pt>
                <c:pt idx="818">
                  <c:v>9.4726406274624489E-2</c:v>
                </c:pt>
                <c:pt idx="819">
                  <c:v>7.4929785419199757E-2</c:v>
                </c:pt>
                <c:pt idx="820">
                  <c:v>7.8014610982873808E-2</c:v>
                </c:pt>
                <c:pt idx="821">
                  <c:v>9.5819479148798153E-2</c:v>
                </c:pt>
                <c:pt idx="822">
                  <c:v>9.1755670382572735E-2</c:v>
                </c:pt>
                <c:pt idx="823">
                  <c:v>8.2262802505809612E-2</c:v>
                </c:pt>
                <c:pt idx="824">
                  <c:v>7.7354343524079106E-2</c:v>
                </c:pt>
                <c:pt idx="825">
                  <c:v>6.171510688852145E-2</c:v>
                </c:pt>
                <c:pt idx="826">
                  <c:v>7.0275295913038133E-2</c:v>
                </c:pt>
                <c:pt idx="827">
                  <c:v>9.7435096661082174E-2</c:v>
                </c:pt>
                <c:pt idx="828">
                  <c:v>0.1024870430470541</c:v>
                </c:pt>
                <c:pt idx="829">
                  <c:v>7.2645787160289244E-2</c:v>
                </c:pt>
                <c:pt idx="830">
                  <c:v>5.1947208220397452E-2</c:v>
                </c:pt>
                <c:pt idx="831">
                  <c:v>9.0584435574547081E-2</c:v>
                </c:pt>
                <c:pt idx="832">
                  <c:v>0.10513013176786783</c:v>
                </c:pt>
                <c:pt idx="833">
                  <c:v>9.0936831470182986E-2</c:v>
                </c:pt>
                <c:pt idx="834">
                  <c:v>8.6782571334813527E-2</c:v>
                </c:pt>
                <c:pt idx="835">
                  <c:v>5.9292280888626966E-2</c:v>
                </c:pt>
                <c:pt idx="836">
                  <c:v>6.4033465341333418E-2</c:v>
                </c:pt>
                <c:pt idx="837">
                  <c:v>8.6683932371146716E-2</c:v>
                </c:pt>
                <c:pt idx="838">
                  <c:v>6.7746434961473964E-2</c:v>
                </c:pt>
                <c:pt idx="839">
                  <c:v>6.4922900415399179E-2</c:v>
                </c:pt>
                <c:pt idx="840">
                  <c:v>6.8203478982683224E-2</c:v>
                </c:pt>
                <c:pt idx="841">
                  <c:v>8.806503204712518E-2</c:v>
                </c:pt>
                <c:pt idx="842">
                  <c:v>0.10378638374642497</c:v>
                </c:pt>
                <c:pt idx="843">
                  <c:v>9.9186922565189489E-2</c:v>
                </c:pt>
                <c:pt idx="844">
                  <c:v>8.9941292367777606E-2</c:v>
                </c:pt>
                <c:pt idx="845">
                  <c:v>6.5880269500769015E-2</c:v>
                </c:pt>
                <c:pt idx="846">
                  <c:v>7.0186263028680085E-2</c:v>
                </c:pt>
                <c:pt idx="847">
                  <c:v>8.160801823315271E-2</c:v>
                </c:pt>
                <c:pt idx="848">
                  <c:v>5.7152221654287051E-2</c:v>
                </c:pt>
                <c:pt idx="849">
                  <c:v>4.4467074749537906E-2</c:v>
                </c:pt>
                <c:pt idx="850">
                  <c:v>6.0803499986211117E-2</c:v>
                </c:pt>
                <c:pt idx="851">
                  <c:v>4.4136032514640773E-2</c:v>
                </c:pt>
                <c:pt idx="852">
                  <c:v>5.2212739085860167E-2</c:v>
                </c:pt>
                <c:pt idx="853">
                  <c:v>7.7919202368540372E-2</c:v>
                </c:pt>
                <c:pt idx="854">
                  <c:v>6.3264256752309761E-2</c:v>
                </c:pt>
                <c:pt idx="855">
                  <c:v>5.3557858048342094E-2</c:v>
                </c:pt>
                <c:pt idx="856">
                  <c:v>5.860210021630699E-2</c:v>
                </c:pt>
                <c:pt idx="857">
                  <c:v>6.6343184718574949E-2</c:v>
                </c:pt>
                <c:pt idx="858">
                  <c:v>3.9899604318910854E-2</c:v>
                </c:pt>
                <c:pt idx="859">
                  <c:v>3.1900368949664498E-2</c:v>
                </c:pt>
                <c:pt idx="860">
                  <c:v>5.2853948187655972E-2</c:v>
                </c:pt>
                <c:pt idx="861">
                  <c:v>7.3962671787797835E-2</c:v>
                </c:pt>
                <c:pt idx="862">
                  <c:v>7.2357404285278176E-2</c:v>
                </c:pt>
                <c:pt idx="863">
                  <c:v>4.1383194977026631E-2</c:v>
                </c:pt>
                <c:pt idx="864">
                  <c:v>3.7577011129867145E-2</c:v>
                </c:pt>
                <c:pt idx="865">
                  <c:v>6.069243887285574E-2</c:v>
                </c:pt>
                <c:pt idx="866">
                  <c:v>6.8335357125972301E-2</c:v>
                </c:pt>
                <c:pt idx="867">
                  <c:v>5.0219870612101661E-2</c:v>
                </c:pt>
                <c:pt idx="868">
                  <c:v>6.7770041319735644E-2</c:v>
                </c:pt>
                <c:pt idx="869">
                  <c:v>5.4879853980329553E-2</c:v>
                </c:pt>
                <c:pt idx="870">
                  <c:v>5.6355124176316405E-2</c:v>
                </c:pt>
                <c:pt idx="871">
                  <c:v>6.378111647589256E-2</c:v>
                </c:pt>
                <c:pt idx="872">
                  <c:v>2.7545765203205237E-2</c:v>
                </c:pt>
                <c:pt idx="873">
                  <c:v>8.8893184296924554E-3</c:v>
                </c:pt>
                <c:pt idx="874">
                  <c:v>1.6931000587368777E-2</c:v>
                </c:pt>
                <c:pt idx="875">
                  <c:v>4.3112322192682883E-3</c:v>
                </c:pt>
                <c:pt idx="876">
                  <c:v>1.4358279620466078E-2</c:v>
                </c:pt>
                <c:pt idx="877">
                  <c:v>4.7863028849366746E-2</c:v>
                </c:pt>
                <c:pt idx="878">
                  <c:v>5.0795074159701338E-2</c:v>
                </c:pt>
                <c:pt idx="879">
                  <c:v>4.4295358400518008E-2</c:v>
                </c:pt>
                <c:pt idx="880">
                  <c:v>5.8628480157120667E-2</c:v>
                </c:pt>
                <c:pt idx="881">
                  <c:v>5.2515775588543062E-2</c:v>
                </c:pt>
                <c:pt idx="882">
                  <c:v>4.4322344069698899E-2</c:v>
                </c:pt>
                <c:pt idx="883">
                  <c:v>3.5088360349261542E-2</c:v>
                </c:pt>
                <c:pt idx="884">
                  <c:v>5.2684234922782583E-2</c:v>
                </c:pt>
                <c:pt idx="885">
                  <c:v>3.6528728386059632E-2</c:v>
                </c:pt>
                <c:pt idx="886">
                  <c:v>7.55802446733437E-3</c:v>
                </c:pt>
                <c:pt idx="887">
                  <c:v>4.9669941994483083E-3</c:v>
                </c:pt>
                <c:pt idx="888">
                  <c:v>3.2700463146146573E-2</c:v>
                </c:pt>
                <c:pt idx="889">
                  <c:v>3.3869407957058235E-2</c:v>
                </c:pt>
                <c:pt idx="890">
                  <c:v>1.2663639240433504E-2</c:v>
                </c:pt>
                <c:pt idx="891">
                  <c:v>1.5298269317922053E-2</c:v>
                </c:pt>
                <c:pt idx="892">
                  <c:v>2.2345831150470116E-2</c:v>
                </c:pt>
                <c:pt idx="893">
                  <c:v>3.6081417991211215E-2</c:v>
                </c:pt>
                <c:pt idx="894">
                  <c:v>4.7341700647305106E-2</c:v>
                </c:pt>
                <c:pt idx="895">
                  <c:v>4.3752783088080532E-2</c:v>
                </c:pt>
                <c:pt idx="896">
                  <c:v>1.8669405574898528E-2</c:v>
                </c:pt>
                <c:pt idx="897">
                  <c:v>3.1357256470188689E-4</c:v>
                </c:pt>
                <c:pt idx="898">
                  <c:v>-3.4560619103705423E-3</c:v>
                </c:pt>
                <c:pt idx="899">
                  <c:v>2.6239289027986855E-2</c:v>
                </c:pt>
                <c:pt idx="900">
                  <c:v>3.454683159816669E-2</c:v>
                </c:pt>
                <c:pt idx="901">
                  <c:v>1.2029278792050721E-2</c:v>
                </c:pt>
                <c:pt idx="902">
                  <c:v>3.3166778608884208E-2</c:v>
                </c:pt>
                <c:pt idx="903">
                  <c:v>4.590810162274684E-2</c:v>
                </c:pt>
                <c:pt idx="904">
                  <c:v>3.4929156613277508E-2</c:v>
                </c:pt>
                <c:pt idx="905">
                  <c:v>2.160095156794738E-2</c:v>
                </c:pt>
                <c:pt idx="906">
                  <c:v>3.7175293092120761E-2</c:v>
                </c:pt>
                <c:pt idx="907">
                  <c:v>5.3135604600931689E-2</c:v>
                </c:pt>
                <c:pt idx="908">
                  <c:v>3.9479481419130116E-2</c:v>
                </c:pt>
                <c:pt idx="909">
                  <c:v>2.1840323142380692E-2</c:v>
                </c:pt>
                <c:pt idx="910">
                  <c:v>2.7964660761194242E-2</c:v>
                </c:pt>
                <c:pt idx="911">
                  <c:v>3.1917849288824213E-2</c:v>
                </c:pt>
                <c:pt idx="912">
                  <c:v>3.1752317505893232E-2</c:v>
                </c:pt>
                <c:pt idx="913">
                  <c:v>3.9842551439591874E-2</c:v>
                </c:pt>
                <c:pt idx="914">
                  <c:v>3.1566377916062892E-2</c:v>
                </c:pt>
                <c:pt idx="915">
                  <c:v>1.1829041410976364E-2</c:v>
                </c:pt>
                <c:pt idx="916">
                  <c:v>-1.8089574224689126E-2</c:v>
                </c:pt>
                <c:pt idx="917">
                  <c:v>4.2950430824772942E-3</c:v>
                </c:pt>
                <c:pt idx="918">
                  <c:v>1.8464094223756753E-2</c:v>
                </c:pt>
                <c:pt idx="919">
                  <c:v>1.3991655003291928E-2</c:v>
                </c:pt>
                <c:pt idx="920">
                  <c:v>8.3792702827820455E-3</c:v>
                </c:pt>
                <c:pt idx="921">
                  <c:v>3.3127099803889143E-2</c:v>
                </c:pt>
                <c:pt idx="922">
                  <c:v>5.037762657239607E-2</c:v>
                </c:pt>
                <c:pt idx="923">
                  <c:v>3.1450205428587889E-2</c:v>
                </c:pt>
                <c:pt idx="924">
                  <c:v>1.9785797908294548E-2</c:v>
                </c:pt>
                <c:pt idx="925">
                  <c:v>2.0710671751461782E-2</c:v>
                </c:pt>
                <c:pt idx="926">
                  <c:v>5.1008275767176732E-3</c:v>
                </c:pt>
                <c:pt idx="927">
                  <c:v>-9.9816368158713465E-4</c:v>
                </c:pt>
                <c:pt idx="928">
                  <c:v>3.0622830926797167E-2</c:v>
                </c:pt>
                <c:pt idx="929">
                  <c:v>2.7808031240194257E-2</c:v>
                </c:pt>
                <c:pt idx="930">
                  <c:v>8.1937636495572046E-3</c:v>
                </c:pt>
                <c:pt idx="931">
                  <c:v>6.1203767448709213E-3</c:v>
                </c:pt>
                <c:pt idx="932">
                  <c:v>2.5779174009431419E-2</c:v>
                </c:pt>
                <c:pt idx="933">
                  <c:v>1.3939963111469061E-2</c:v>
                </c:pt>
                <c:pt idx="934">
                  <c:v>5.0134737659057096E-3</c:v>
                </c:pt>
                <c:pt idx="935">
                  <c:v>1.7879720025700794E-2</c:v>
                </c:pt>
                <c:pt idx="936">
                  <c:v>1.45750222934541E-2</c:v>
                </c:pt>
                <c:pt idx="937">
                  <c:v>3.2757489387874703E-3</c:v>
                </c:pt>
                <c:pt idx="938">
                  <c:v>1.9457223616581552E-2</c:v>
                </c:pt>
                <c:pt idx="939">
                  <c:v>2.9631205119767114E-2</c:v>
                </c:pt>
                <c:pt idx="940">
                  <c:v>-1.547380570637502E-4</c:v>
                </c:pt>
                <c:pt idx="941">
                  <c:v>-6.2544491988695118E-4</c:v>
                </c:pt>
                <c:pt idx="942">
                  <c:v>7.4451302768560315E-3</c:v>
                </c:pt>
                <c:pt idx="943">
                  <c:v>2.5985014108044199E-2</c:v>
                </c:pt>
                <c:pt idx="944">
                  <c:v>2.7045402971770952E-2</c:v>
                </c:pt>
                <c:pt idx="945">
                  <c:v>2.1093108296249906E-2</c:v>
                </c:pt>
                <c:pt idx="946">
                  <c:v>1.7098437219190063E-2</c:v>
                </c:pt>
                <c:pt idx="947">
                  <c:v>2.2776798209956515E-2</c:v>
                </c:pt>
                <c:pt idx="948">
                  <c:v>2.433550647002521E-2</c:v>
                </c:pt>
                <c:pt idx="949">
                  <c:v>1.0714543243578059E-2</c:v>
                </c:pt>
                <c:pt idx="950">
                  <c:v>4.1791689931239114E-2</c:v>
                </c:pt>
                <c:pt idx="951">
                  <c:v>4.173900986488685E-2</c:v>
                </c:pt>
                <c:pt idx="952">
                  <c:v>2.6202630870068386E-2</c:v>
                </c:pt>
                <c:pt idx="953">
                  <c:v>5.3489684688709559E-3</c:v>
                </c:pt>
                <c:pt idx="954">
                  <c:v>-1.3841000123273691E-2</c:v>
                </c:pt>
                <c:pt idx="955">
                  <c:v>-2.2649531893686813E-2</c:v>
                </c:pt>
                <c:pt idx="956">
                  <c:v>-7.2975968698068315E-3</c:v>
                </c:pt>
                <c:pt idx="957">
                  <c:v>7.622428040305846E-3</c:v>
                </c:pt>
                <c:pt idx="958">
                  <c:v>-6.2186517728896129E-3</c:v>
                </c:pt>
                <c:pt idx="959">
                  <c:v>1.3561450419595514E-2</c:v>
                </c:pt>
                <c:pt idx="960">
                  <c:v>1.6417735343761619E-2</c:v>
                </c:pt>
                <c:pt idx="961">
                  <c:v>3.039602504558714E-3</c:v>
                </c:pt>
                <c:pt idx="962">
                  <c:v>1.1400619393959588E-2</c:v>
                </c:pt>
                <c:pt idx="963">
                  <c:v>1.9943349340640626E-3</c:v>
                </c:pt>
                <c:pt idx="964">
                  <c:v>-3.6936004007167788E-3</c:v>
                </c:pt>
                <c:pt idx="965">
                  <c:v>1.5404894085045233E-3</c:v>
                </c:pt>
                <c:pt idx="966">
                  <c:v>1.7532517756886266E-2</c:v>
                </c:pt>
                <c:pt idx="967">
                  <c:v>2.4313741072220573E-2</c:v>
                </c:pt>
                <c:pt idx="968">
                  <c:v>1.633966895703249E-2</c:v>
                </c:pt>
                <c:pt idx="969">
                  <c:v>-2.6115683447911885E-3</c:v>
                </c:pt>
                <c:pt idx="970">
                  <c:v>-6.8048005010815319E-3</c:v>
                </c:pt>
                <c:pt idx="971">
                  <c:v>1.275652931757057E-2</c:v>
                </c:pt>
                <c:pt idx="972">
                  <c:v>2.2147657977237379E-2</c:v>
                </c:pt>
                <c:pt idx="973">
                  <c:v>1.9464484055809028E-2</c:v>
                </c:pt>
                <c:pt idx="974">
                  <c:v>1.7852949623073443E-2</c:v>
                </c:pt>
                <c:pt idx="975">
                  <c:v>1.5065350691138929E-2</c:v>
                </c:pt>
                <c:pt idx="976">
                  <c:v>3.1460066706462016E-3</c:v>
                </c:pt>
                <c:pt idx="977">
                  <c:v>8.8383944317106857E-3</c:v>
                </c:pt>
                <c:pt idx="978">
                  <c:v>3.6232354463642887E-3</c:v>
                </c:pt>
                <c:pt idx="979">
                  <c:v>2.914198451854518E-3</c:v>
                </c:pt>
                <c:pt idx="980">
                  <c:v>5.1850811271360892E-3</c:v>
                </c:pt>
                <c:pt idx="981">
                  <c:v>1.025197083937774E-2</c:v>
                </c:pt>
                <c:pt idx="982">
                  <c:v>-7.587044990776423E-4</c:v>
                </c:pt>
                <c:pt idx="983">
                  <c:v>-1.289167241468675E-2</c:v>
                </c:pt>
                <c:pt idx="984">
                  <c:v>5.4895974054378896E-3</c:v>
                </c:pt>
                <c:pt idx="985">
                  <c:v>2.0949195811772972E-2</c:v>
                </c:pt>
                <c:pt idx="986">
                  <c:v>3.131633755825005E-2</c:v>
                </c:pt>
                <c:pt idx="987">
                  <c:v>2.554380329666521E-2</c:v>
                </c:pt>
                <c:pt idx="988">
                  <c:v>1.3103864419170875E-2</c:v>
                </c:pt>
                <c:pt idx="989">
                  <c:v>2.2410415399429579E-2</c:v>
                </c:pt>
                <c:pt idx="990">
                  <c:v>2.5185762167806852E-2</c:v>
                </c:pt>
                <c:pt idx="991">
                  <c:v>1.8868984154382488E-2</c:v>
                </c:pt>
                <c:pt idx="992">
                  <c:v>1.759293112322698E-2</c:v>
                </c:pt>
                <c:pt idx="993">
                  <c:v>6.1467220951190839E-3</c:v>
                </c:pt>
                <c:pt idx="994">
                  <c:v>1.7259667926101266E-3</c:v>
                </c:pt>
                <c:pt idx="995">
                  <c:v>3.6296989167333023E-3</c:v>
                </c:pt>
                <c:pt idx="996">
                  <c:v>-1.4728822575006567E-2</c:v>
                </c:pt>
                <c:pt idx="997">
                  <c:v>-1.1008847609742793E-2</c:v>
                </c:pt>
                <c:pt idx="998">
                  <c:v>-5.4550086923462245E-3</c:v>
                </c:pt>
                <c:pt idx="999">
                  <c:v>3.5295549953487395E-3</c:v>
                </c:pt>
                <c:pt idx="1000">
                  <c:v>-9.3668222307002925E-3</c:v>
                </c:pt>
                <c:pt idx="1001">
                  <c:v>-1.8844532984060168E-3</c:v>
                </c:pt>
                <c:pt idx="1002">
                  <c:v>1.6427564691347225E-2</c:v>
                </c:pt>
                <c:pt idx="1003">
                  <c:v>1.5193323714877934E-3</c:v>
                </c:pt>
                <c:pt idx="1004">
                  <c:v>-1.1607718722868138E-2</c:v>
                </c:pt>
                <c:pt idx="1005">
                  <c:v>1.9722916556985222E-2</c:v>
                </c:pt>
                <c:pt idx="1006">
                  <c:v>2.0633940308462793E-2</c:v>
                </c:pt>
                <c:pt idx="1007">
                  <c:v>1.4066063279282925E-2</c:v>
                </c:pt>
                <c:pt idx="1008">
                  <c:v>1.8609511589346595E-2</c:v>
                </c:pt>
                <c:pt idx="1009">
                  <c:v>3.7651289268169786E-3</c:v>
                </c:pt>
                <c:pt idx="1010">
                  <c:v>7.1581128551920789E-4</c:v>
                </c:pt>
                <c:pt idx="1011">
                  <c:v>6.7956326292915592E-3</c:v>
                </c:pt>
                <c:pt idx="1012">
                  <c:v>-1.7137385367258454E-3</c:v>
                </c:pt>
                <c:pt idx="1013">
                  <c:v>-1.017937967188343E-2</c:v>
                </c:pt>
                <c:pt idx="1014">
                  <c:v>-1.0589503140450183E-2</c:v>
                </c:pt>
                <c:pt idx="1015">
                  <c:v>-2.1424665942412463E-2</c:v>
                </c:pt>
                <c:pt idx="1016">
                  <c:v>-4.0558841003923169E-3</c:v>
                </c:pt>
                <c:pt idx="1017">
                  <c:v>2.5735184949764459E-2</c:v>
                </c:pt>
                <c:pt idx="1018">
                  <c:v>9.5026122069087771E-3</c:v>
                </c:pt>
                <c:pt idx="1019">
                  <c:v>4.7489178292997574E-3</c:v>
                </c:pt>
                <c:pt idx="1020">
                  <c:v>8.9402877220245841E-3</c:v>
                </c:pt>
                <c:pt idx="1021">
                  <c:v>7.433188920011078E-3</c:v>
                </c:pt>
                <c:pt idx="1022">
                  <c:v>8.0703998622013249E-3</c:v>
                </c:pt>
                <c:pt idx="1023">
                  <c:v>-5.9770009051271621E-3</c:v>
                </c:pt>
                <c:pt idx="1024">
                  <c:v>4.2228876084703269E-3</c:v>
                </c:pt>
                <c:pt idx="1025">
                  <c:v>9.5985016140857984E-3</c:v>
                </c:pt>
                <c:pt idx="1026">
                  <c:v>1.6564118438663823E-2</c:v>
                </c:pt>
                <c:pt idx="1027">
                  <c:v>1.7974522883810757E-2</c:v>
                </c:pt>
                <c:pt idx="1028">
                  <c:v>-1.226211775676838E-2</c:v>
                </c:pt>
                <c:pt idx="1029">
                  <c:v>-7.2411763425176533E-3</c:v>
                </c:pt>
                <c:pt idx="1030">
                  <c:v>2.8006905730701519E-3</c:v>
                </c:pt>
                <c:pt idx="1031">
                  <c:v>-1.1232550591174513E-2</c:v>
                </c:pt>
                <c:pt idx="1032">
                  <c:v>3.8970575457289978E-3</c:v>
                </c:pt>
                <c:pt idx="1033">
                  <c:v>-8.0043359211918949E-3</c:v>
                </c:pt>
                <c:pt idx="1034">
                  <c:v>-1.4051151876337644E-3</c:v>
                </c:pt>
                <c:pt idx="1035">
                  <c:v>1.6373511121175949E-3</c:v>
                </c:pt>
                <c:pt idx="1036">
                  <c:v>-1.1103379495655262E-2</c:v>
                </c:pt>
                <c:pt idx="1037">
                  <c:v>-6.7550161184259884E-4</c:v>
                </c:pt>
                <c:pt idx="1038">
                  <c:v>-3.9673481098215623E-3</c:v>
                </c:pt>
                <c:pt idx="1039">
                  <c:v>4.4054082130404017E-3</c:v>
                </c:pt>
                <c:pt idx="1040">
                  <c:v>-1.1749192457567529E-2</c:v>
                </c:pt>
                <c:pt idx="1041">
                  <c:v>-7.856558123823321E-3</c:v>
                </c:pt>
                <c:pt idx="1042">
                  <c:v>9.2064004151456158E-3</c:v>
                </c:pt>
                <c:pt idx="1043">
                  <c:v>2.1815035050295882E-2</c:v>
                </c:pt>
                <c:pt idx="1044">
                  <c:v>-5.5284074489148904E-3</c:v>
                </c:pt>
                <c:pt idx="1045">
                  <c:v>-1.1011012727045778E-2</c:v>
                </c:pt>
                <c:pt idx="1046">
                  <c:v>1.6924401728398066E-2</c:v>
                </c:pt>
                <c:pt idx="1047">
                  <c:v>2.6519566665637984E-2</c:v>
                </c:pt>
                <c:pt idx="1048">
                  <c:v>2.9734293863368691E-2</c:v>
                </c:pt>
                <c:pt idx="1049">
                  <c:v>1.6121419947439677E-2</c:v>
                </c:pt>
                <c:pt idx="1050">
                  <c:v>2.8131898150800853E-3</c:v>
                </c:pt>
                <c:pt idx="1051">
                  <c:v>-1.9104935315919971E-2</c:v>
                </c:pt>
                <c:pt idx="1052">
                  <c:v>-9.3159366813821563E-4</c:v>
                </c:pt>
                <c:pt idx="1053">
                  <c:v>8.4445638019907711E-3</c:v>
                </c:pt>
                <c:pt idx="1054">
                  <c:v>-2.7206232582724484E-2</c:v>
                </c:pt>
                <c:pt idx="1055">
                  <c:v>-3.0878334567418564E-2</c:v>
                </c:pt>
                <c:pt idx="1056">
                  <c:v>-2.3245409039110744E-2</c:v>
                </c:pt>
                <c:pt idx="1057">
                  <c:v>-1.975271546216692E-2</c:v>
                </c:pt>
                <c:pt idx="1058">
                  <c:v>3.4331035315253143E-5</c:v>
                </c:pt>
                <c:pt idx="1059">
                  <c:v>-1.168340348613524E-2</c:v>
                </c:pt>
                <c:pt idx="1060">
                  <c:v>-1.0586145230136561E-2</c:v>
                </c:pt>
                <c:pt idx="1061">
                  <c:v>9.9251910716629237E-3</c:v>
                </c:pt>
                <c:pt idx="1062">
                  <c:v>1.8720061358456917E-2</c:v>
                </c:pt>
                <c:pt idx="1063">
                  <c:v>2.8834205995441967E-3</c:v>
                </c:pt>
                <c:pt idx="1064">
                  <c:v>-8.6420459647815386E-3</c:v>
                </c:pt>
                <c:pt idx="1065">
                  <c:v>7.3960763770253106E-4</c:v>
                </c:pt>
                <c:pt idx="1066">
                  <c:v>1.0669883411074017E-2</c:v>
                </c:pt>
                <c:pt idx="1067">
                  <c:v>9.6781220970529967E-3</c:v>
                </c:pt>
                <c:pt idx="1068">
                  <c:v>-1.2579279376430712E-2</c:v>
                </c:pt>
                <c:pt idx="1069">
                  <c:v>4.2287639654473453E-3</c:v>
                </c:pt>
                <c:pt idx="1070">
                  <c:v>1.8774053763148557E-2</c:v>
                </c:pt>
                <c:pt idx="1071">
                  <c:v>8.8487989492979351E-3</c:v>
                </c:pt>
                <c:pt idx="1072">
                  <c:v>-2.3652870628904678E-3</c:v>
                </c:pt>
                <c:pt idx="1073">
                  <c:v>2.8130755763772449E-3</c:v>
                </c:pt>
                <c:pt idx="1074">
                  <c:v>-3.3852918417884579E-3</c:v>
                </c:pt>
                <c:pt idx="1075">
                  <c:v>-3.0012257573947876E-2</c:v>
                </c:pt>
                <c:pt idx="1076">
                  <c:v>-2.8462363962162766E-3</c:v>
                </c:pt>
                <c:pt idx="1077">
                  <c:v>5.5184452615794216E-3</c:v>
                </c:pt>
                <c:pt idx="1078">
                  <c:v>1.4538037332340777E-2</c:v>
                </c:pt>
                <c:pt idx="1079">
                  <c:v>1.8042318915876949E-2</c:v>
                </c:pt>
                <c:pt idx="1080">
                  <c:v>3.0231662196742344E-3</c:v>
                </c:pt>
                <c:pt idx="1081">
                  <c:v>7.6872380576454029E-4</c:v>
                </c:pt>
                <c:pt idx="1082">
                  <c:v>-1.4848073977982169E-2</c:v>
                </c:pt>
                <c:pt idx="1083">
                  <c:v>-2.2480446983463528E-3</c:v>
                </c:pt>
                <c:pt idx="1084">
                  <c:v>-2.2540744808819185E-3</c:v>
                </c:pt>
                <c:pt idx="1085">
                  <c:v>-1.6373221610608155E-2</c:v>
                </c:pt>
                <c:pt idx="1086">
                  <c:v>-1.0756371169393519E-2</c:v>
                </c:pt>
                <c:pt idx="1087">
                  <c:v>-2.2637646333018843E-2</c:v>
                </c:pt>
                <c:pt idx="1088">
                  <c:v>-1.4870314896824837E-2</c:v>
                </c:pt>
                <c:pt idx="1089">
                  <c:v>-8.5115694949988805E-3</c:v>
                </c:pt>
                <c:pt idx="1090">
                  <c:v>-7.3797065712103982E-3</c:v>
                </c:pt>
                <c:pt idx="1091">
                  <c:v>-1.4739114190993561E-2</c:v>
                </c:pt>
                <c:pt idx="1092">
                  <c:v>-4.071937834653482E-3</c:v>
                </c:pt>
                <c:pt idx="1093">
                  <c:v>6.2821733525986528E-3</c:v>
                </c:pt>
                <c:pt idx="1094">
                  <c:v>-1.1511290038537219E-2</c:v>
                </c:pt>
                <c:pt idx="1095">
                  <c:v>2.0928968541580086E-3</c:v>
                </c:pt>
                <c:pt idx="1096">
                  <c:v>2.5340344821514479E-2</c:v>
                </c:pt>
                <c:pt idx="1097">
                  <c:v>8.0714332753684288E-3</c:v>
                </c:pt>
                <c:pt idx="1098">
                  <c:v>-2.0873074031844E-3</c:v>
                </c:pt>
                <c:pt idx="1099">
                  <c:v>2.5680936183506788E-2</c:v>
                </c:pt>
              </c:numCache>
            </c:numRef>
          </c:yVal>
        </c:ser>
        <c:axId val="101347328"/>
        <c:axId val="101349248"/>
      </c:scatterChart>
      <c:valAx>
        <c:axId val="10134732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Bin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101349248"/>
        <c:crosses val="autoZero"/>
        <c:crossBetween val="midCat"/>
      </c:valAx>
      <c:valAx>
        <c:axId val="101349248"/>
        <c:scaling>
          <c:orientation val="minMax"/>
          <c:max val="1"/>
          <c:min val="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Counts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101347328"/>
        <c:crosses val="autoZero"/>
        <c:crossBetween val="midCat"/>
      </c:valAx>
    </c:plotArea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646</a:t>
            </a:r>
          </a:p>
        </c:rich>
      </c:tx>
      <c:layout/>
    </c:title>
    <c:plotArea>
      <c:layout/>
      <c:scatterChart>
        <c:scatterStyle val="lineMarker"/>
        <c:ser>
          <c:idx val="3"/>
          <c:order val="0"/>
          <c:tx>
            <c:strRef>
              <c:f>'646!'!$F$1</c:f>
              <c:strCache>
                <c:ptCount val="1"/>
                <c:pt idx="0">
                  <c:v>Moons-Bkgrd</c:v>
                </c:pt>
              </c:strCache>
            </c:strRef>
          </c:tx>
          <c:marker>
            <c:symbol val="none"/>
          </c:marker>
          <c:xVal>
            <c:numRef>
              <c:f>'646!'!$A$2:$A$1101</c:f>
              <c:numCache>
                <c:formatCode>General</c:formatCode>
                <c:ptCount val="11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  <c:pt idx="890">
                  <c:v>890</c:v>
                </c:pt>
                <c:pt idx="891">
                  <c:v>891</c:v>
                </c:pt>
                <c:pt idx="892">
                  <c:v>892</c:v>
                </c:pt>
                <c:pt idx="893">
                  <c:v>893</c:v>
                </c:pt>
                <c:pt idx="894">
                  <c:v>894</c:v>
                </c:pt>
                <c:pt idx="895">
                  <c:v>895</c:v>
                </c:pt>
                <c:pt idx="896">
                  <c:v>896</c:v>
                </c:pt>
                <c:pt idx="897">
                  <c:v>897</c:v>
                </c:pt>
                <c:pt idx="898">
                  <c:v>898</c:v>
                </c:pt>
                <c:pt idx="899">
                  <c:v>899</c:v>
                </c:pt>
                <c:pt idx="900">
                  <c:v>900</c:v>
                </c:pt>
                <c:pt idx="901">
                  <c:v>901</c:v>
                </c:pt>
                <c:pt idx="902">
                  <c:v>902</c:v>
                </c:pt>
                <c:pt idx="903">
                  <c:v>903</c:v>
                </c:pt>
                <c:pt idx="904">
                  <c:v>904</c:v>
                </c:pt>
                <c:pt idx="905">
                  <c:v>905</c:v>
                </c:pt>
                <c:pt idx="906">
                  <c:v>906</c:v>
                </c:pt>
                <c:pt idx="907">
                  <c:v>907</c:v>
                </c:pt>
                <c:pt idx="908">
                  <c:v>908</c:v>
                </c:pt>
                <c:pt idx="909">
                  <c:v>909</c:v>
                </c:pt>
                <c:pt idx="910">
                  <c:v>910</c:v>
                </c:pt>
                <c:pt idx="911">
                  <c:v>911</c:v>
                </c:pt>
                <c:pt idx="912">
                  <c:v>912</c:v>
                </c:pt>
                <c:pt idx="913">
                  <c:v>913</c:v>
                </c:pt>
                <c:pt idx="914">
                  <c:v>914</c:v>
                </c:pt>
                <c:pt idx="915">
                  <c:v>915</c:v>
                </c:pt>
                <c:pt idx="916">
                  <c:v>916</c:v>
                </c:pt>
                <c:pt idx="917">
                  <c:v>917</c:v>
                </c:pt>
                <c:pt idx="918">
                  <c:v>918</c:v>
                </c:pt>
                <c:pt idx="919">
                  <c:v>919</c:v>
                </c:pt>
                <c:pt idx="920">
                  <c:v>920</c:v>
                </c:pt>
                <c:pt idx="921">
                  <c:v>921</c:v>
                </c:pt>
                <c:pt idx="922">
                  <c:v>922</c:v>
                </c:pt>
                <c:pt idx="923">
                  <c:v>923</c:v>
                </c:pt>
                <c:pt idx="924">
                  <c:v>924</c:v>
                </c:pt>
                <c:pt idx="925">
                  <c:v>925</c:v>
                </c:pt>
                <c:pt idx="926">
                  <c:v>926</c:v>
                </c:pt>
                <c:pt idx="927">
                  <c:v>927</c:v>
                </c:pt>
                <c:pt idx="928">
                  <c:v>928</c:v>
                </c:pt>
                <c:pt idx="929">
                  <c:v>929</c:v>
                </c:pt>
                <c:pt idx="930">
                  <c:v>930</c:v>
                </c:pt>
                <c:pt idx="931">
                  <c:v>931</c:v>
                </c:pt>
                <c:pt idx="932">
                  <c:v>932</c:v>
                </c:pt>
                <c:pt idx="933">
                  <c:v>933</c:v>
                </c:pt>
                <c:pt idx="934">
                  <c:v>934</c:v>
                </c:pt>
                <c:pt idx="935">
                  <c:v>935</c:v>
                </c:pt>
                <c:pt idx="936">
                  <c:v>936</c:v>
                </c:pt>
                <c:pt idx="937">
                  <c:v>937</c:v>
                </c:pt>
                <c:pt idx="938">
                  <c:v>938</c:v>
                </c:pt>
                <c:pt idx="939">
                  <c:v>939</c:v>
                </c:pt>
                <c:pt idx="940">
                  <c:v>940</c:v>
                </c:pt>
                <c:pt idx="941">
                  <c:v>941</c:v>
                </c:pt>
                <c:pt idx="942">
                  <c:v>942</c:v>
                </c:pt>
                <c:pt idx="943">
                  <c:v>943</c:v>
                </c:pt>
                <c:pt idx="944">
                  <c:v>944</c:v>
                </c:pt>
                <c:pt idx="945">
                  <c:v>945</c:v>
                </c:pt>
                <c:pt idx="946">
                  <c:v>946</c:v>
                </c:pt>
                <c:pt idx="947">
                  <c:v>947</c:v>
                </c:pt>
                <c:pt idx="948">
                  <c:v>948</c:v>
                </c:pt>
                <c:pt idx="949">
                  <c:v>949</c:v>
                </c:pt>
                <c:pt idx="950">
                  <c:v>950</c:v>
                </c:pt>
                <c:pt idx="951">
                  <c:v>951</c:v>
                </c:pt>
                <c:pt idx="952">
                  <c:v>952</c:v>
                </c:pt>
                <c:pt idx="953">
                  <c:v>953</c:v>
                </c:pt>
                <c:pt idx="954">
                  <c:v>954</c:v>
                </c:pt>
                <c:pt idx="955">
                  <c:v>955</c:v>
                </c:pt>
                <c:pt idx="956">
                  <c:v>956</c:v>
                </c:pt>
                <c:pt idx="957">
                  <c:v>957</c:v>
                </c:pt>
                <c:pt idx="958">
                  <c:v>958</c:v>
                </c:pt>
                <c:pt idx="959">
                  <c:v>959</c:v>
                </c:pt>
                <c:pt idx="960">
                  <c:v>960</c:v>
                </c:pt>
                <c:pt idx="961">
                  <c:v>961</c:v>
                </c:pt>
                <c:pt idx="962">
                  <c:v>962</c:v>
                </c:pt>
                <c:pt idx="963">
                  <c:v>963</c:v>
                </c:pt>
                <c:pt idx="964">
                  <c:v>964</c:v>
                </c:pt>
                <c:pt idx="965">
                  <c:v>965</c:v>
                </c:pt>
                <c:pt idx="966">
                  <c:v>966</c:v>
                </c:pt>
                <c:pt idx="967">
                  <c:v>967</c:v>
                </c:pt>
                <c:pt idx="968">
                  <c:v>968</c:v>
                </c:pt>
                <c:pt idx="969">
                  <c:v>969</c:v>
                </c:pt>
                <c:pt idx="970">
                  <c:v>970</c:v>
                </c:pt>
                <c:pt idx="971">
                  <c:v>971</c:v>
                </c:pt>
                <c:pt idx="972">
                  <c:v>972</c:v>
                </c:pt>
                <c:pt idx="973">
                  <c:v>973</c:v>
                </c:pt>
                <c:pt idx="974">
                  <c:v>974</c:v>
                </c:pt>
                <c:pt idx="975">
                  <c:v>975</c:v>
                </c:pt>
                <c:pt idx="976">
                  <c:v>976</c:v>
                </c:pt>
                <c:pt idx="977">
                  <c:v>977</c:v>
                </c:pt>
                <c:pt idx="978">
                  <c:v>978</c:v>
                </c:pt>
                <c:pt idx="979">
                  <c:v>979</c:v>
                </c:pt>
                <c:pt idx="980">
                  <c:v>980</c:v>
                </c:pt>
                <c:pt idx="981">
                  <c:v>981</c:v>
                </c:pt>
                <c:pt idx="982">
                  <c:v>982</c:v>
                </c:pt>
                <c:pt idx="983">
                  <c:v>983</c:v>
                </c:pt>
                <c:pt idx="984">
                  <c:v>984</c:v>
                </c:pt>
                <c:pt idx="985">
                  <c:v>985</c:v>
                </c:pt>
                <c:pt idx="986">
                  <c:v>986</c:v>
                </c:pt>
                <c:pt idx="987">
                  <c:v>987</c:v>
                </c:pt>
                <c:pt idx="988">
                  <c:v>988</c:v>
                </c:pt>
                <c:pt idx="989">
                  <c:v>989</c:v>
                </c:pt>
                <c:pt idx="990">
                  <c:v>990</c:v>
                </c:pt>
                <c:pt idx="991">
                  <c:v>991</c:v>
                </c:pt>
                <c:pt idx="992">
                  <c:v>992</c:v>
                </c:pt>
                <c:pt idx="993">
                  <c:v>993</c:v>
                </c:pt>
                <c:pt idx="994">
                  <c:v>994</c:v>
                </c:pt>
                <c:pt idx="995">
                  <c:v>995</c:v>
                </c:pt>
                <c:pt idx="996">
                  <c:v>996</c:v>
                </c:pt>
                <c:pt idx="997">
                  <c:v>997</c:v>
                </c:pt>
                <c:pt idx="998">
                  <c:v>998</c:v>
                </c:pt>
                <c:pt idx="999">
                  <c:v>999</c:v>
                </c:pt>
                <c:pt idx="1000">
                  <c:v>1000</c:v>
                </c:pt>
                <c:pt idx="1001">
                  <c:v>1001</c:v>
                </c:pt>
                <c:pt idx="1002">
                  <c:v>1002</c:v>
                </c:pt>
                <c:pt idx="1003">
                  <c:v>1003</c:v>
                </c:pt>
                <c:pt idx="1004">
                  <c:v>1004</c:v>
                </c:pt>
                <c:pt idx="1005">
                  <c:v>1005</c:v>
                </c:pt>
                <c:pt idx="1006">
                  <c:v>1006</c:v>
                </c:pt>
                <c:pt idx="1007">
                  <c:v>1007</c:v>
                </c:pt>
                <c:pt idx="1008">
                  <c:v>1008</c:v>
                </c:pt>
                <c:pt idx="1009">
                  <c:v>1009</c:v>
                </c:pt>
                <c:pt idx="1010">
                  <c:v>1010</c:v>
                </c:pt>
                <c:pt idx="1011">
                  <c:v>1011</c:v>
                </c:pt>
                <c:pt idx="1012">
                  <c:v>1012</c:v>
                </c:pt>
                <c:pt idx="1013">
                  <c:v>1013</c:v>
                </c:pt>
                <c:pt idx="1014">
                  <c:v>1014</c:v>
                </c:pt>
                <c:pt idx="1015">
                  <c:v>1015</c:v>
                </c:pt>
                <c:pt idx="1016">
                  <c:v>1016</c:v>
                </c:pt>
                <c:pt idx="1017">
                  <c:v>1017</c:v>
                </c:pt>
                <c:pt idx="1018">
                  <c:v>1018</c:v>
                </c:pt>
                <c:pt idx="1019">
                  <c:v>1019</c:v>
                </c:pt>
                <c:pt idx="1020">
                  <c:v>1020</c:v>
                </c:pt>
                <c:pt idx="1021">
                  <c:v>1021</c:v>
                </c:pt>
                <c:pt idx="1022">
                  <c:v>1022</c:v>
                </c:pt>
                <c:pt idx="1023">
                  <c:v>1023</c:v>
                </c:pt>
                <c:pt idx="1024">
                  <c:v>1024</c:v>
                </c:pt>
                <c:pt idx="1025">
                  <c:v>1025</c:v>
                </c:pt>
                <c:pt idx="1026">
                  <c:v>1026</c:v>
                </c:pt>
                <c:pt idx="1027">
                  <c:v>1027</c:v>
                </c:pt>
                <c:pt idx="1028">
                  <c:v>1028</c:v>
                </c:pt>
                <c:pt idx="1029">
                  <c:v>1029</c:v>
                </c:pt>
                <c:pt idx="1030">
                  <c:v>1030</c:v>
                </c:pt>
                <c:pt idx="1031">
                  <c:v>1031</c:v>
                </c:pt>
                <c:pt idx="1032">
                  <c:v>1032</c:v>
                </c:pt>
                <c:pt idx="1033">
                  <c:v>1033</c:v>
                </c:pt>
                <c:pt idx="1034">
                  <c:v>1034</c:v>
                </c:pt>
                <c:pt idx="1035">
                  <c:v>1035</c:v>
                </c:pt>
                <c:pt idx="1036">
                  <c:v>1036</c:v>
                </c:pt>
                <c:pt idx="1037">
                  <c:v>1037</c:v>
                </c:pt>
                <c:pt idx="1038">
                  <c:v>1038</c:v>
                </c:pt>
                <c:pt idx="1039">
                  <c:v>1039</c:v>
                </c:pt>
                <c:pt idx="1040">
                  <c:v>1040</c:v>
                </c:pt>
                <c:pt idx="1041">
                  <c:v>1041</c:v>
                </c:pt>
                <c:pt idx="1042">
                  <c:v>1042</c:v>
                </c:pt>
                <c:pt idx="1043">
                  <c:v>1043</c:v>
                </c:pt>
                <c:pt idx="1044">
                  <c:v>1044</c:v>
                </c:pt>
                <c:pt idx="1045">
                  <c:v>1045</c:v>
                </c:pt>
                <c:pt idx="1046">
                  <c:v>1046</c:v>
                </c:pt>
                <c:pt idx="1047">
                  <c:v>1047</c:v>
                </c:pt>
                <c:pt idx="1048">
                  <c:v>1048</c:v>
                </c:pt>
                <c:pt idx="1049">
                  <c:v>1049</c:v>
                </c:pt>
                <c:pt idx="1050">
                  <c:v>1050</c:v>
                </c:pt>
                <c:pt idx="1051">
                  <c:v>1051</c:v>
                </c:pt>
                <c:pt idx="1052">
                  <c:v>1052</c:v>
                </c:pt>
                <c:pt idx="1053">
                  <c:v>1053</c:v>
                </c:pt>
                <c:pt idx="1054">
                  <c:v>1054</c:v>
                </c:pt>
                <c:pt idx="1055">
                  <c:v>1055</c:v>
                </c:pt>
                <c:pt idx="1056">
                  <c:v>1056</c:v>
                </c:pt>
                <c:pt idx="1057">
                  <c:v>1057</c:v>
                </c:pt>
                <c:pt idx="1058">
                  <c:v>1058</c:v>
                </c:pt>
                <c:pt idx="1059">
                  <c:v>1059</c:v>
                </c:pt>
                <c:pt idx="1060">
                  <c:v>1060</c:v>
                </c:pt>
                <c:pt idx="1061">
                  <c:v>1061</c:v>
                </c:pt>
                <c:pt idx="1062">
                  <c:v>1062</c:v>
                </c:pt>
                <c:pt idx="1063">
                  <c:v>1063</c:v>
                </c:pt>
                <c:pt idx="1064">
                  <c:v>1064</c:v>
                </c:pt>
                <c:pt idx="1065">
                  <c:v>1065</c:v>
                </c:pt>
                <c:pt idx="1066">
                  <c:v>1066</c:v>
                </c:pt>
                <c:pt idx="1067">
                  <c:v>1067</c:v>
                </c:pt>
                <c:pt idx="1068">
                  <c:v>1068</c:v>
                </c:pt>
                <c:pt idx="1069">
                  <c:v>1069</c:v>
                </c:pt>
                <c:pt idx="1070">
                  <c:v>1070</c:v>
                </c:pt>
                <c:pt idx="1071">
                  <c:v>1071</c:v>
                </c:pt>
                <c:pt idx="1072">
                  <c:v>1072</c:v>
                </c:pt>
                <c:pt idx="1073">
                  <c:v>1073</c:v>
                </c:pt>
                <c:pt idx="1074">
                  <c:v>1074</c:v>
                </c:pt>
                <c:pt idx="1075">
                  <c:v>1075</c:v>
                </c:pt>
                <c:pt idx="1076">
                  <c:v>1076</c:v>
                </c:pt>
                <c:pt idx="1077">
                  <c:v>1077</c:v>
                </c:pt>
                <c:pt idx="1078">
                  <c:v>1078</c:v>
                </c:pt>
                <c:pt idx="1079">
                  <c:v>1079</c:v>
                </c:pt>
                <c:pt idx="1080">
                  <c:v>1080</c:v>
                </c:pt>
                <c:pt idx="1081">
                  <c:v>1081</c:v>
                </c:pt>
                <c:pt idx="1082">
                  <c:v>1082</c:v>
                </c:pt>
                <c:pt idx="1083">
                  <c:v>1083</c:v>
                </c:pt>
                <c:pt idx="1084">
                  <c:v>1084</c:v>
                </c:pt>
                <c:pt idx="1085">
                  <c:v>1085</c:v>
                </c:pt>
                <c:pt idx="1086">
                  <c:v>1086</c:v>
                </c:pt>
                <c:pt idx="1087">
                  <c:v>1087</c:v>
                </c:pt>
                <c:pt idx="1088">
                  <c:v>1088</c:v>
                </c:pt>
                <c:pt idx="1089">
                  <c:v>1089</c:v>
                </c:pt>
                <c:pt idx="1090">
                  <c:v>1090</c:v>
                </c:pt>
                <c:pt idx="1091">
                  <c:v>1091</c:v>
                </c:pt>
                <c:pt idx="1092">
                  <c:v>1092</c:v>
                </c:pt>
                <c:pt idx="1093">
                  <c:v>1093</c:v>
                </c:pt>
                <c:pt idx="1094">
                  <c:v>1094</c:v>
                </c:pt>
                <c:pt idx="1095">
                  <c:v>1095</c:v>
                </c:pt>
                <c:pt idx="1096">
                  <c:v>1096</c:v>
                </c:pt>
                <c:pt idx="1097">
                  <c:v>1097</c:v>
                </c:pt>
                <c:pt idx="1098">
                  <c:v>1098</c:v>
                </c:pt>
                <c:pt idx="1099">
                  <c:v>1099</c:v>
                </c:pt>
              </c:numCache>
            </c:numRef>
          </c:xVal>
          <c:yVal>
            <c:numRef>
              <c:f>'646!'!$G$2:$G$1101</c:f>
              <c:numCache>
                <c:formatCode>General</c:formatCode>
                <c:ptCount val="1100"/>
                <c:pt idx="0">
                  <c:v>-9.7199385196468802E-3</c:v>
                </c:pt>
                <c:pt idx="1">
                  <c:v>3.6585900558645149E-2</c:v>
                </c:pt>
                <c:pt idx="2">
                  <c:v>7.4415624252927859E-3</c:v>
                </c:pt>
                <c:pt idx="3">
                  <c:v>-3.475519472426588E-2</c:v>
                </c:pt>
                <c:pt idx="4">
                  <c:v>-6.4787478702907709E-3</c:v>
                </c:pt>
                <c:pt idx="5">
                  <c:v>-1.7269519235936941E-2</c:v>
                </c:pt>
                <c:pt idx="6">
                  <c:v>-2.5705884510720964E-2</c:v>
                </c:pt>
                <c:pt idx="7">
                  <c:v>-3.7255759208766441E-2</c:v>
                </c:pt>
                <c:pt idx="8">
                  <c:v>3.527235968064645E-3</c:v>
                </c:pt>
                <c:pt idx="9">
                  <c:v>-6.2456320933714011E-5</c:v>
                </c:pt>
                <c:pt idx="10">
                  <c:v>-7.8459443030394786E-4</c:v>
                </c:pt>
                <c:pt idx="11">
                  <c:v>2.219318768605406E-2</c:v>
                </c:pt>
                <c:pt idx="12">
                  <c:v>-8.2334155493352067E-3</c:v>
                </c:pt>
                <c:pt idx="13">
                  <c:v>-2.8828227294122943E-2</c:v>
                </c:pt>
                <c:pt idx="14">
                  <c:v>6.1749080036454518E-2</c:v>
                </c:pt>
                <c:pt idx="15">
                  <c:v>-1.0474130198398201E-2</c:v>
                </c:pt>
                <c:pt idx="16">
                  <c:v>4.5212890192356761E-2</c:v>
                </c:pt>
                <c:pt idx="17">
                  <c:v>5.5260644841215276E-2</c:v>
                </c:pt>
                <c:pt idx="18">
                  <c:v>3.5513199324202008E-2</c:v>
                </c:pt>
                <c:pt idx="19">
                  <c:v>-4.5104836544066974E-2</c:v>
                </c:pt>
                <c:pt idx="20">
                  <c:v>-6.4886832248567505E-2</c:v>
                </c:pt>
                <c:pt idx="21">
                  <c:v>-3.287587548866289E-3</c:v>
                </c:pt>
                <c:pt idx="22">
                  <c:v>1.5703245818438284E-2</c:v>
                </c:pt>
                <c:pt idx="23">
                  <c:v>5.005031099299885E-2</c:v>
                </c:pt>
                <c:pt idx="24">
                  <c:v>-5.3043786795585447E-2</c:v>
                </c:pt>
                <c:pt idx="25">
                  <c:v>-5.4541079499951781E-2</c:v>
                </c:pt>
                <c:pt idx="26">
                  <c:v>3.4438803760088711E-2</c:v>
                </c:pt>
                <c:pt idx="27">
                  <c:v>6.9595785866591407E-3</c:v>
                </c:pt>
                <c:pt idx="28">
                  <c:v>2.900463342445684E-2</c:v>
                </c:pt>
                <c:pt idx="29">
                  <c:v>-6.9962827215276861E-3</c:v>
                </c:pt>
                <c:pt idx="30">
                  <c:v>-2.23017390284811E-2</c:v>
                </c:pt>
                <c:pt idx="31">
                  <c:v>3.3299213198432652E-3</c:v>
                </c:pt>
                <c:pt idx="32">
                  <c:v>8.2075404394655271E-2</c:v>
                </c:pt>
                <c:pt idx="33">
                  <c:v>1.710203893624937E-2</c:v>
                </c:pt>
                <c:pt idx="34">
                  <c:v>-5.1245528873406554E-2</c:v>
                </c:pt>
                <c:pt idx="35">
                  <c:v>-2.2885398980662209E-2</c:v>
                </c:pt>
                <c:pt idx="36">
                  <c:v>-1.6230212346156257E-2</c:v>
                </c:pt>
                <c:pt idx="37">
                  <c:v>3.1866343117920713E-2</c:v>
                </c:pt>
                <c:pt idx="38">
                  <c:v>9.7318431577714803E-2</c:v>
                </c:pt>
                <c:pt idx="39">
                  <c:v>-8.4212985196496157E-3</c:v>
                </c:pt>
                <c:pt idx="40">
                  <c:v>3.2122526893907308E-2</c:v>
                </c:pt>
                <c:pt idx="41">
                  <c:v>-1.6293313218683499E-2</c:v>
                </c:pt>
                <c:pt idx="42">
                  <c:v>1.0367596822430757E-2</c:v>
                </c:pt>
                <c:pt idx="43">
                  <c:v>5.5926540972173989E-3</c:v>
                </c:pt>
                <c:pt idx="44">
                  <c:v>-2.3934278970390545E-2</c:v>
                </c:pt>
                <c:pt idx="45">
                  <c:v>-3.5356396280933856E-3</c:v>
                </c:pt>
                <c:pt idx="46">
                  <c:v>-2.8721367553677119E-3</c:v>
                </c:pt>
                <c:pt idx="47">
                  <c:v>-5.9188438906417798E-2</c:v>
                </c:pt>
                <c:pt idx="48">
                  <c:v>-7.1025778574716703E-2</c:v>
                </c:pt>
                <c:pt idx="49">
                  <c:v>-1.4111396989930053E-2</c:v>
                </c:pt>
                <c:pt idx="50">
                  <c:v>-4.7494652225491679E-2</c:v>
                </c:pt>
                <c:pt idx="51">
                  <c:v>-5.5220475895579949E-2</c:v>
                </c:pt>
                <c:pt idx="52">
                  <c:v>-3.5387563261606823E-2</c:v>
                </c:pt>
                <c:pt idx="53">
                  <c:v>-1.0687332941235969E-3</c:v>
                </c:pt>
                <c:pt idx="54">
                  <c:v>-8.1516199372228988E-3</c:v>
                </c:pt>
                <c:pt idx="55">
                  <c:v>-2.9256248220372094E-2</c:v>
                </c:pt>
                <c:pt idx="56">
                  <c:v>4.0650274482122897E-2</c:v>
                </c:pt>
                <c:pt idx="57">
                  <c:v>7.4965370407536688E-3</c:v>
                </c:pt>
                <c:pt idx="58">
                  <c:v>1.015163094646601E-2</c:v>
                </c:pt>
                <c:pt idx="59">
                  <c:v>1.0686789014697539E-3</c:v>
                </c:pt>
                <c:pt idx="60">
                  <c:v>7.3394511676628691E-3</c:v>
                </c:pt>
                <c:pt idx="61">
                  <c:v>-4.4112062537569913E-2</c:v>
                </c:pt>
                <c:pt idx="62">
                  <c:v>2.3469836749076611E-2</c:v>
                </c:pt>
                <c:pt idx="63">
                  <c:v>5.5661415066423636E-2</c:v>
                </c:pt>
                <c:pt idx="64">
                  <c:v>2.4053447748297011E-3</c:v>
                </c:pt>
                <c:pt idx="65">
                  <c:v>-1.7948611034414624E-2</c:v>
                </c:pt>
                <c:pt idx="66">
                  <c:v>1.4160573407236916E-4</c:v>
                </c:pt>
                <c:pt idx="67">
                  <c:v>7.8766054336002114E-3</c:v>
                </c:pt>
                <c:pt idx="68">
                  <c:v>-5.8774266332442477E-3</c:v>
                </c:pt>
                <c:pt idx="69">
                  <c:v>-2.0720953657495211E-2</c:v>
                </c:pt>
                <c:pt idx="70">
                  <c:v>1.5018801786814541E-2</c:v>
                </c:pt>
                <c:pt idx="71">
                  <c:v>3.3040804774738607E-2</c:v>
                </c:pt>
                <c:pt idx="72">
                  <c:v>2.062783894224493E-2</c:v>
                </c:pt>
                <c:pt idx="73">
                  <c:v>8.4078668082316982E-2</c:v>
                </c:pt>
                <c:pt idx="74">
                  <c:v>6.5131370565493063E-2</c:v>
                </c:pt>
                <c:pt idx="75">
                  <c:v>3.3668675046593204E-2</c:v>
                </c:pt>
                <c:pt idx="76">
                  <c:v>-6.9621948680334157E-3</c:v>
                </c:pt>
                <c:pt idx="77">
                  <c:v>-2.6656069100625398E-2</c:v>
                </c:pt>
                <c:pt idx="78">
                  <c:v>-1.4385813170082837E-2</c:v>
                </c:pt>
                <c:pt idx="79">
                  <c:v>-5.5840448358943993E-2</c:v>
                </c:pt>
                <c:pt idx="80">
                  <c:v>3.7576593920301459E-4</c:v>
                </c:pt>
                <c:pt idx="81">
                  <c:v>-9.525833035150704E-4</c:v>
                </c:pt>
                <c:pt idx="82">
                  <c:v>-3.3024650166527288E-2</c:v>
                </c:pt>
                <c:pt idx="83">
                  <c:v>2.5414285701626935E-2</c:v>
                </c:pt>
                <c:pt idx="84">
                  <c:v>6.828172554851554E-2</c:v>
                </c:pt>
                <c:pt idx="85">
                  <c:v>-2.4174329896938417E-2</c:v>
                </c:pt>
                <c:pt idx="86">
                  <c:v>5.0537592663569405E-3</c:v>
                </c:pt>
                <c:pt idx="87">
                  <c:v>1.7085427428034582E-3</c:v>
                </c:pt>
                <c:pt idx="88">
                  <c:v>-8.4566917939844794E-3</c:v>
                </c:pt>
                <c:pt idx="89">
                  <c:v>2.7082137341010487E-3</c:v>
                </c:pt>
                <c:pt idx="90">
                  <c:v>-6.6713303620476991E-2</c:v>
                </c:pt>
                <c:pt idx="91">
                  <c:v>1.4655388408320903E-2</c:v>
                </c:pt>
                <c:pt idx="92">
                  <c:v>1.1756702616719237E-2</c:v>
                </c:pt>
                <c:pt idx="93">
                  <c:v>-9.642157078972044E-2</c:v>
                </c:pt>
                <c:pt idx="94">
                  <c:v>1.5157105886655852E-2</c:v>
                </c:pt>
                <c:pt idx="95">
                  <c:v>-3.1886060439968431E-2</c:v>
                </c:pt>
                <c:pt idx="96">
                  <c:v>6.0624920834811491E-4</c:v>
                </c:pt>
                <c:pt idx="97">
                  <c:v>-8.2954557672512228E-3</c:v>
                </c:pt>
                <c:pt idx="98">
                  <c:v>-3.5531758084291216E-2</c:v>
                </c:pt>
                <c:pt idx="99">
                  <c:v>-2.8479831719228858E-2</c:v>
                </c:pt>
                <c:pt idx="100">
                  <c:v>-5.366608182398544E-2</c:v>
                </c:pt>
                <c:pt idx="101">
                  <c:v>-9.731526320812349E-2</c:v>
                </c:pt>
                <c:pt idx="102">
                  <c:v>-1.5219450701722387E-2</c:v>
                </c:pt>
                <c:pt idx="103">
                  <c:v>4.833146084870784E-2</c:v>
                </c:pt>
                <c:pt idx="104">
                  <c:v>-5.38348022738993E-2</c:v>
                </c:pt>
                <c:pt idx="105">
                  <c:v>1.4475397808229515E-3</c:v>
                </c:pt>
                <c:pt idx="106">
                  <c:v>1.5470314881295954E-2</c:v>
                </c:pt>
                <c:pt idx="107">
                  <c:v>6.6847870947708077E-3</c:v>
                </c:pt>
                <c:pt idx="108">
                  <c:v>-5.6592807007969891E-2</c:v>
                </c:pt>
                <c:pt idx="109">
                  <c:v>2.5799815118630713E-2</c:v>
                </c:pt>
                <c:pt idx="110">
                  <c:v>-4.8883078125153074E-3</c:v>
                </c:pt>
                <c:pt idx="111">
                  <c:v>2.6618549074523247E-2</c:v>
                </c:pt>
                <c:pt idx="112">
                  <c:v>3.4791148241367026E-3</c:v>
                </c:pt>
                <c:pt idx="113">
                  <c:v>-4.1140245873490057E-2</c:v>
                </c:pt>
                <c:pt idx="114">
                  <c:v>-5.0015173365705545E-2</c:v>
                </c:pt>
                <c:pt idx="115">
                  <c:v>-2.8808308721965128E-2</c:v>
                </c:pt>
                <c:pt idx="116">
                  <c:v>-4.7517573274423151E-2</c:v>
                </c:pt>
                <c:pt idx="117">
                  <c:v>3.4586544980381828E-2</c:v>
                </c:pt>
                <c:pt idx="118">
                  <c:v>3.3286768177198701E-2</c:v>
                </c:pt>
                <c:pt idx="119">
                  <c:v>3.6930388026992542E-2</c:v>
                </c:pt>
                <c:pt idx="120">
                  <c:v>3.752420308208592E-2</c:v>
                </c:pt>
                <c:pt idx="121">
                  <c:v>-6.2745634330255165E-2</c:v>
                </c:pt>
                <c:pt idx="122">
                  <c:v>-3.8568889400626638E-2</c:v>
                </c:pt>
                <c:pt idx="123">
                  <c:v>-1.6719647975515159E-2</c:v>
                </c:pt>
                <c:pt idx="124">
                  <c:v>4.1576627146124327E-4</c:v>
                </c:pt>
                <c:pt idx="125">
                  <c:v>2.752479530659754E-2</c:v>
                </c:pt>
                <c:pt idx="126">
                  <c:v>-1.3581346397170541E-2</c:v>
                </c:pt>
                <c:pt idx="127">
                  <c:v>1.4145898224456638E-2</c:v>
                </c:pt>
                <c:pt idx="128">
                  <c:v>-7.8299365722466693E-3</c:v>
                </c:pt>
                <c:pt idx="129">
                  <c:v>-4.1005580638911583E-2</c:v>
                </c:pt>
                <c:pt idx="130">
                  <c:v>3.8412673809997397E-2</c:v>
                </c:pt>
                <c:pt idx="131">
                  <c:v>3.1036534835100446E-3</c:v>
                </c:pt>
                <c:pt idx="132">
                  <c:v>2.6620800929251821E-2</c:v>
                </c:pt>
                <c:pt idx="133">
                  <c:v>2.030278323558192E-2</c:v>
                </c:pt>
                <c:pt idx="134">
                  <c:v>9.1659464723685524E-2</c:v>
                </c:pt>
                <c:pt idx="135">
                  <c:v>-2.8538804194034508E-2</c:v>
                </c:pt>
                <c:pt idx="136">
                  <c:v>-3.1009947711033607E-2</c:v>
                </c:pt>
                <c:pt idx="137">
                  <c:v>3.5907534902880553E-2</c:v>
                </c:pt>
                <c:pt idx="138">
                  <c:v>1.374217447971284E-2</c:v>
                </c:pt>
                <c:pt idx="139">
                  <c:v>-1.1204748119223579E-2</c:v>
                </c:pt>
                <c:pt idx="140">
                  <c:v>-6.2816812505462172E-2</c:v>
                </c:pt>
                <c:pt idx="141">
                  <c:v>-7.5907156767124367E-2</c:v>
                </c:pt>
                <c:pt idx="142">
                  <c:v>1.4696884517885467E-4</c:v>
                </c:pt>
                <c:pt idx="143">
                  <c:v>2.3243574351010658E-2</c:v>
                </c:pt>
                <c:pt idx="144">
                  <c:v>-1.5034031719910483E-2</c:v>
                </c:pt>
                <c:pt idx="145">
                  <c:v>-3.6857066782364674E-2</c:v>
                </c:pt>
                <c:pt idx="146">
                  <c:v>-3.5868230800013633E-2</c:v>
                </c:pt>
                <c:pt idx="147">
                  <c:v>-7.0766815335116667E-2</c:v>
                </c:pt>
                <c:pt idx="148">
                  <c:v>-2.6132997079508263E-2</c:v>
                </c:pt>
                <c:pt idx="149">
                  <c:v>4.2223007022631827E-2</c:v>
                </c:pt>
                <c:pt idx="150">
                  <c:v>5.5975472587604352E-2</c:v>
                </c:pt>
                <c:pt idx="151">
                  <c:v>3.6782461871391225E-2</c:v>
                </c:pt>
                <c:pt idx="152">
                  <c:v>0.12958562922681949</c:v>
                </c:pt>
                <c:pt idx="153">
                  <c:v>8.7888392097798654E-2</c:v>
                </c:pt>
                <c:pt idx="154">
                  <c:v>-2.6955348144742802E-2</c:v>
                </c:pt>
                <c:pt idx="155">
                  <c:v>4.257477494206436E-2</c:v>
                </c:pt>
                <c:pt idx="156">
                  <c:v>2.4688688218331395E-2</c:v>
                </c:pt>
                <c:pt idx="157">
                  <c:v>1.3417135093555207E-2</c:v>
                </c:pt>
                <c:pt idx="158">
                  <c:v>-6.7943555785416054E-3</c:v>
                </c:pt>
                <c:pt idx="159">
                  <c:v>4.5870423477382682E-2</c:v>
                </c:pt>
                <c:pt idx="160">
                  <c:v>-1.5719530966452285E-2</c:v>
                </c:pt>
                <c:pt idx="161">
                  <c:v>-3.2426026806252214E-2</c:v>
                </c:pt>
                <c:pt idx="162">
                  <c:v>4.7305735796180019E-2</c:v>
                </c:pt>
                <c:pt idx="163">
                  <c:v>3.1561336528921687E-2</c:v>
                </c:pt>
                <c:pt idx="164">
                  <c:v>-2.665122815728475E-2</c:v>
                </c:pt>
                <c:pt idx="165">
                  <c:v>-3.8139492340377765E-2</c:v>
                </c:pt>
                <c:pt idx="166">
                  <c:v>5.1361945387591132E-2</c:v>
                </c:pt>
                <c:pt idx="167">
                  <c:v>1.3576918837714037E-2</c:v>
                </c:pt>
                <c:pt idx="168">
                  <c:v>0.12985103255264263</c:v>
                </c:pt>
                <c:pt idx="169">
                  <c:v>6.2995089740521842E-2</c:v>
                </c:pt>
                <c:pt idx="170">
                  <c:v>7.9217534822267774E-2</c:v>
                </c:pt>
                <c:pt idx="171">
                  <c:v>-8.1603717076697141E-3</c:v>
                </c:pt>
                <c:pt idx="172">
                  <c:v>4.8682217063638268E-2</c:v>
                </c:pt>
                <c:pt idx="173">
                  <c:v>5.3977055278698748E-2</c:v>
                </c:pt>
                <c:pt idx="174">
                  <c:v>0.13483104631395296</c:v>
                </c:pt>
                <c:pt idx="175">
                  <c:v>0.15805177576318091</c:v>
                </c:pt>
                <c:pt idx="176">
                  <c:v>7.1357258048523317E-2</c:v>
                </c:pt>
                <c:pt idx="177">
                  <c:v>5.0263562677390204E-2</c:v>
                </c:pt>
                <c:pt idx="178">
                  <c:v>3.7983864189554517E-2</c:v>
                </c:pt>
                <c:pt idx="179">
                  <c:v>0.10835019758323731</c:v>
                </c:pt>
                <c:pt idx="180">
                  <c:v>4.6174739276683606E-2</c:v>
                </c:pt>
                <c:pt idx="181">
                  <c:v>9.5199542787769986E-2</c:v>
                </c:pt>
                <c:pt idx="182">
                  <c:v>6.0843687766336529E-2</c:v>
                </c:pt>
                <c:pt idx="183">
                  <c:v>0.15811521931071071</c:v>
                </c:pt>
                <c:pt idx="184">
                  <c:v>8.2865168846208384E-2</c:v>
                </c:pt>
                <c:pt idx="185">
                  <c:v>1.3982143819418737E-2</c:v>
                </c:pt>
                <c:pt idx="186">
                  <c:v>0.11803014665001225</c:v>
                </c:pt>
                <c:pt idx="187">
                  <c:v>2.6015465518058611E-2</c:v>
                </c:pt>
                <c:pt idx="188">
                  <c:v>2.3620449899211388E-2</c:v>
                </c:pt>
                <c:pt idx="189">
                  <c:v>5.7162700190441562E-2</c:v>
                </c:pt>
                <c:pt idx="190">
                  <c:v>0.1024299313246262</c:v>
                </c:pt>
                <c:pt idx="191">
                  <c:v>0.15576049774046014</c:v>
                </c:pt>
                <c:pt idx="192">
                  <c:v>6.4545148718887987E-2</c:v>
                </c:pt>
                <c:pt idx="193">
                  <c:v>3.9731890535117602E-2</c:v>
                </c:pt>
                <c:pt idx="194">
                  <c:v>8.7759568628825016E-2</c:v>
                </c:pt>
                <c:pt idx="195">
                  <c:v>4.7312175880977192E-2</c:v>
                </c:pt>
                <c:pt idx="196">
                  <c:v>5.3164473128106397E-2</c:v>
                </c:pt>
                <c:pt idx="197">
                  <c:v>0.12051758619583743</c:v>
                </c:pt>
                <c:pt idx="198">
                  <c:v>5.3515610093039609E-2</c:v>
                </c:pt>
                <c:pt idx="199">
                  <c:v>1.9781332116119783E-2</c:v>
                </c:pt>
                <c:pt idx="200">
                  <c:v>8.0206675400343472E-2</c:v>
                </c:pt>
                <c:pt idx="201">
                  <c:v>0.10195795572717091</c:v>
                </c:pt>
                <c:pt idx="202">
                  <c:v>0.11065927286889364</c:v>
                </c:pt>
                <c:pt idx="203">
                  <c:v>0.16268093540078787</c:v>
                </c:pt>
                <c:pt idx="204">
                  <c:v>0.13293039429148862</c:v>
                </c:pt>
                <c:pt idx="205">
                  <c:v>0.10943898543186625</c:v>
                </c:pt>
                <c:pt idx="206">
                  <c:v>0.11640794130377845</c:v>
                </c:pt>
                <c:pt idx="207">
                  <c:v>9.3285466670598741E-2</c:v>
                </c:pt>
                <c:pt idx="208">
                  <c:v>0.20212615509668713</c:v>
                </c:pt>
                <c:pt idx="209">
                  <c:v>0.23683295127406279</c:v>
                </c:pt>
                <c:pt idx="210">
                  <c:v>0.20125334944452833</c:v>
                </c:pt>
                <c:pt idx="211">
                  <c:v>0.14659943246330776</c:v>
                </c:pt>
                <c:pt idx="212">
                  <c:v>0.15338369277128411</c:v>
                </c:pt>
                <c:pt idx="213">
                  <c:v>8.4649442423784874E-2</c:v>
                </c:pt>
                <c:pt idx="214">
                  <c:v>0.16570016066888019</c:v>
                </c:pt>
                <c:pt idx="215">
                  <c:v>0.16526138631910067</c:v>
                </c:pt>
                <c:pt idx="216">
                  <c:v>0.22791993807471173</c:v>
                </c:pt>
                <c:pt idx="217">
                  <c:v>0.17808714314902513</c:v>
                </c:pt>
                <c:pt idx="218">
                  <c:v>0.12848869336235166</c:v>
                </c:pt>
                <c:pt idx="219">
                  <c:v>0.2708270083803902</c:v>
                </c:pt>
                <c:pt idx="220">
                  <c:v>0.2311994863930466</c:v>
                </c:pt>
                <c:pt idx="221">
                  <c:v>0.23254304925405889</c:v>
                </c:pt>
                <c:pt idx="222">
                  <c:v>0.23263227489812383</c:v>
                </c:pt>
                <c:pt idx="223">
                  <c:v>0.26993137958379526</c:v>
                </c:pt>
                <c:pt idx="224">
                  <c:v>0.22225159665028527</c:v>
                </c:pt>
                <c:pt idx="225">
                  <c:v>0.23150428085254945</c:v>
                </c:pt>
                <c:pt idx="226">
                  <c:v>0.27830194611070674</c:v>
                </c:pt>
                <c:pt idx="227">
                  <c:v>0.27851895088821332</c:v>
                </c:pt>
                <c:pt idx="228">
                  <c:v>0.27378239847156371</c:v>
                </c:pt>
                <c:pt idx="229">
                  <c:v>0.23941396787483477</c:v>
                </c:pt>
                <c:pt idx="230">
                  <c:v>0.31112701889632355</c:v>
                </c:pt>
                <c:pt idx="231">
                  <c:v>0.29933106656653935</c:v>
                </c:pt>
                <c:pt idx="232">
                  <c:v>0.35784801232551278</c:v>
                </c:pt>
                <c:pt idx="233">
                  <c:v>0.34973985752846309</c:v>
                </c:pt>
                <c:pt idx="234">
                  <c:v>0.34191948317677784</c:v>
                </c:pt>
                <c:pt idx="235">
                  <c:v>0.26904258249853485</c:v>
                </c:pt>
                <c:pt idx="236">
                  <c:v>0.31569058103901937</c:v>
                </c:pt>
                <c:pt idx="237">
                  <c:v>0.36038081531470284</c:v>
                </c:pt>
                <c:pt idx="238">
                  <c:v>0.33426235194032489</c:v>
                </c:pt>
                <c:pt idx="239">
                  <c:v>0.25629645645965859</c:v>
                </c:pt>
                <c:pt idx="240">
                  <c:v>0.32496495701509764</c:v>
                </c:pt>
                <c:pt idx="241">
                  <c:v>0.35792165992606367</c:v>
                </c:pt>
                <c:pt idx="242">
                  <c:v>0.37296948561129756</c:v>
                </c:pt>
                <c:pt idx="243">
                  <c:v>0.33810510315326375</c:v>
                </c:pt>
                <c:pt idx="244">
                  <c:v>0.39749468050847397</c:v>
                </c:pt>
                <c:pt idx="245">
                  <c:v>0.39029072678427673</c:v>
                </c:pt>
                <c:pt idx="246">
                  <c:v>0.40165410552539371</c:v>
                </c:pt>
                <c:pt idx="247">
                  <c:v>0.45186878012200926</c:v>
                </c:pt>
                <c:pt idx="248">
                  <c:v>0.4527638432347188</c:v>
                </c:pt>
                <c:pt idx="249">
                  <c:v>0.51098130325691959</c:v>
                </c:pt>
                <c:pt idx="250">
                  <c:v>0.45087095847951641</c:v>
                </c:pt>
                <c:pt idx="251">
                  <c:v>0.44138358102782144</c:v>
                </c:pt>
                <c:pt idx="252">
                  <c:v>0.43732645764210687</c:v>
                </c:pt>
                <c:pt idx="253">
                  <c:v>0.47967767893655977</c:v>
                </c:pt>
                <c:pt idx="254">
                  <c:v>0.37072076437128815</c:v>
                </c:pt>
                <c:pt idx="255">
                  <c:v>0.36555588099297137</c:v>
                </c:pt>
                <c:pt idx="256">
                  <c:v>0.42392329057264894</c:v>
                </c:pt>
                <c:pt idx="257">
                  <c:v>0.40707317647343583</c:v>
                </c:pt>
                <c:pt idx="258">
                  <c:v>0.47766123591756865</c:v>
                </c:pt>
                <c:pt idx="259">
                  <c:v>0.35257116718665632</c:v>
                </c:pt>
                <c:pt idx="260">
                  <c:v>0.43627193713973561</c:v>
                </c:pt>
                <c:pt idx="261">
                  <c:v>0.62425318395912166</c:v>
                </c:pt>
                <c:pt idx="262">
                  <c:v>0.56835158742064407</c:v>
                </c:pt>
                <c:pt idx="263">
                  <c:v>0.59526986155990169</c:v>
                </c:pt>
                <c:pt idx="264">
                  <c:v>0.44122207847608597</c:v>
                </c:pt>
                <c:pt idx="265">
                  <c:v>0.49506667686166761</c:v>
                </c:pt>
                <c:pt idx="266">
                  <c:v>0.47527102860818066</c:v>
                </c:pt>
                <c:pt idx="267">
                  <c:v>0.4527116480828714</c:v>
                </c:pt>
                <c:pt idx="268">
                  <c:v>0.43927847804722475</c:v>
                </c:pt>
                <c:pt idx="269">
                  <c:v>0.54546539430894658</c:v>
                </c:pt>
                <c:pt idx="270">
                  <c:v>0.54335317677578587</c:v>
                </c:pt>
                <c:pt idx="271">
                  <c:v>0.42194779431552648</c:v>
                </c:pt>
                <c:pt idx="272">
                  <c:v>0.46085404847025779</c:v>
                </c:pt>
                <c:pt idx="273">
                  <c:v>0.5070185401806524</c:v>
                </c:pt>
                <c:pt idx="274">
                  <c:v>0.4976913380982278</c:v>
                </c:pt>
                <c:pt idx="275">
                  <c:v>0.50294527306611336</c:v>
                </c:pt>
                <c:pt idx="276">
                  <c:v>0.52132608237460754</c:v>
                </c:pt>
                <c:pt idx="277">
                  <c:v>0.51472954186040998</c:v>
                </c:pt>
                <c:pt idx="278">
                  <c:v>0.52573488665179369</c:v>
                </c:pt>
                <c:pt idx="279">
                  <c:v>0.47988965783684356</c:v>
                </c:pt>
                <c:pt idx="280">
                  <c:v>0.53086319643789592</c:v>
                </c:pt>
                <c:pt idx="281">
                  <c:v>0.49855663757128527</c:v>
                </c:pt>
                <c:pt idx="282">
                  <c:v>0.64619120500768112</c:v>
                </c:pt>
                <c:pt idx="283">
                  <c:v>0.60689665285599637</c:v>
                </c:pt>
                <c:pt idx="284">
                  <c:v>0.55797580451022577</c:v>
                </c:pt>
                <c:pt idx="285">
                  <c:v>0.61068886244977261</c:v>
                </c:pt>
                <c:pt idx="286">
                  <c:v>0.52476626296649376</c:v>
                </c:pt>
                <c:pt idx="287">
                  <c:v>0.59091603733929576</c:v>
                </c:pt>
                <c:pt idx="288">
                  <c:v>0.69467008072218484</c:v>
                </c:pt>
                <c:pt idx="289">
                  <c:v>0.61905227091085169</c:v>
                </c:pt>
                <c:pt idx="290">
                  <c:v>0.56443540618062138</c:v>
                </c:pt>
                <c:pt idx="291">
                  <c:v>0.50254779359432367</c:v>
                </c:pt>
                <c:pt idx="292">
                  <c:v>0.53485705033200259</c:v>
                </c:pt>
                <c:pt idx="293">
                  <c:v>0.60073884317260751</c:v>
                </c:pt>
                <c:pt idx="294">
                  <c:v>0.62294821809932832</c:v>
                </c:pt>
                <c:pt idx="295">
                  <c:v>0.65466670577052899</c:v>
                </c:pt>
                <c:pt idx="296">
                  <c:v>0.61787937032191598</c:v>
                </c:pt>
                <c:pt idx="297">
                  <c:v>0.73766894400461958</c:v>
                </c:pt>
                <c:pt idx="298">
                  <c:v>0.67952497928582034</c:v>
                </c:pt>
                <c:pt idx="299">
                  <c:v>0.62740945685632377</c:v>
                </c:pt>
                <c:pt idx="300">
                  <c:v>0.64301543779873993</c:v>
                </c:pt>
                <c:pt idx="301">
                  <c:v>0.50382251715854087</c:v>
                </c:pt>
                <c:pt idx="302">
                  <c:v>0.4944653991364627</c:v>
                </c:pt>
                <c:pt idx="303">
                  <c:v>0.57238995623300071</c:v>
                </c:pt>
                <c:pt idx="304">
                  <c:v>0.6813617743740189</c:v>
                </c:pt>
                <c:pt idx="305">
                  <c:v>0.69177345641173615</c:v>
                </c:pt>
                <c:pt idx="306">
                  <c:v>0.59506177717334807</c:v>
                </c:pt>
                <c:pt idx="307">
                  <c:v>0.68078142693117771</c:v>
                </c:pt>
                <c:pt idx="308">
                  <c:v>0.61994602859986914</c:v>
                </c:pt>
                <c:pt idx="309">
                  <c:v>0.63817042650731748</c:v>
                </c:pt>
                <c:pt idx="310">
                  <c:v>0.73436883527596331</c:v>
                </c:pt>
                <c:pt idx="311">
                  <c:v>0.67892381034877514</c:v>
                </c:pt>
                <c:pt idx="312">
                  <c:v>0.73867366262906098</c:v>
                </c:pt>
                <c:pt idx="313">
                  <c:v>0.6180336495329275</c:v>
                </c:pt>
                <c:pt idx="314">
                  <c:v>0.56412830547658788</c:v>
                </c:pt>
                <c:pt idx="315">
                  <c:v>0.59301813784882196</c:v>
                </c:pt>
                <c:pt idx="316">
                  <c:v>0.59947001576522307</c:v>
                </c:pt>
                <c:pt idx="317">
                  <c:v>0.618717081861475</c:v>
                </c:pt>
                <c:pt idx="318">
                  <c:v>0.6050812449416092</c:v>
                </c:pt>
                <c:pt idx="319">
                  <c:v>0.62580204630052938</c:v>
                </c:pt>
                <c:pt idx="320">
                  <c:v>0.74427286015954164</c:v>
                </c:pt>
                <c:pt idx="321">
                  <c:v>0.67758925490810284</c:v>
                </c:pt>
                <c:pt idx="322">
                  <c:v>0.70656259081921302</c:v>
                </c:pt>
                <c:pt idx="323">
                  <c:v>0.60039368939389393</c:v>
                </c:pt>
                <c:pt idx="324">
                  <c:v>0.71964747406384777</c:v>
                </c:pt>
                <c:pt idx="325">
                  <c:v>0.74055645211227217</c:v>
                </c:pt>
                <c:pt idx="326">
                  <c:v>0.72536474708374243</c:v>
                </c:pt>
                <c:pt idx="327">
                  <c:v>0.7001442622680355</c:v>
                </c:pt>
                <c:pt idx="328">
                  <c:v>0.72521690795610194</c:v>
                </c:pt>
                <c:pt idx="329">
                  <c:v>0.79850440760796826</c:v>
                </c:pt>
                <c:pt idx="330">
                  <c:v>0.75199088936675407</c:v>
                </c:pt>
                <c:pt idx="331">
                  <c:v>0.66532063075574965</c:v>
                </c:pt>
                <c:pt idx="332">
                  <c:v>0.76290250480461552</c:v>
                </c:pt>
                <c:pt idx="333">
                  <c:v>0.69674568114843793</c:v>
                </c:pt>
                <c:pt idx="334">
                  <c:v>0.8094676307578712</c:v>
                </c:pt>
                <c:pt idx="335">
                  <c:v>0.8341609205944327</c:v>
                </c:pt>
                <c:pt idx="336">
                  <c:v>0.84468837186990364</c:v>
                </c:pt>
                <c:pt idx="337">
                  <c:v>0.79526587131783832</c:v>
                </c:pt>
                <c:pt idx="338">
                  <c:v>0.821521948008063</c:v>
                </c:pt>
                <c:pt idx="339">
                  <c:v>0.81266025967952371</c:v>
                </c:pt>
                <c:pt idx="340">
                  <c:v>0.83264597748458746</c:v>
                </c:pt>
                <c:pt idx="341">
                  <c:v>0.84524896391854887</c:v>
                </c:pt>
                <c:pt idx="342">
                  <c:v>0.72691317428534497</c:v>
                </c:pt>
                <c:pt idx="343">
                  <c:v>0.66372481671033323</c:v>
                </c:pt>
                <c:pt idx="344">
                  <c:v>0.77355416705857305</c:v>
                </c:pt>
                <c:pt idx="345">
                  <c:v>0.73351737328292255</c:v>
                </c:pt>
                <c:pt idx="346">
                  <c:v>0.73023084095182611</c:v>
                </c:pt>
                <c:pt idx="347">
                  <c:v>0.70999824594572158</c:v>
                </c:pt>
                <c:pt idx="348">
                  <c:v>0.74164182410594681</c:v>
                </c:pt>
                <c:pt idx="349">
                  <c:v>0.85231745827428074</c:v>
                </c:pt>
                <c:pt idx="350">
                  <c:v>0.73857534253812074</c:v>
                </c:pt>
                <c:pt idx="351">
                  <c:v>0.7773432001239311</c:v>
                </c:pt>
                <c:pt idx="352">
                  <c:v>0.82998226234965677</c:v>
                </c:pt>
                <c:pt idx="353">
                  <c:v>0.65734767424328266</c:v>
                </c:pt>
                <c:pt idx="354">
                  <c:v>0.77604093213948333</c:v>
                </c:pt>
                <c:pt idx="355">
                  <c:v>0.84604268270904981</c:v>
                </c:pt>
                <c:pt idx="356">
                  <c:v>0.74632420148071565</c:v>
                </c:pt>
                <c:pt idx="357">
                  <c:v>0.84423871900361347</c:v>
                </c:pt>
                <c:pt idx="358">
                  <c:v>0.77486383243966661</c:v>
                </c:pt>
                <c:pt idx="359">
                  <c:v>0.72196092251773258</c:v>
                </c:pt>
                <c:pt idx="360">
                  <c:v>0.71751391286729094</c:v>
                </c:pt>
                <c:pt idx="361">
                  <c:v>0.72251141929296059</c:v>
                </c:pt>
                <c:pt idx="362">
                  <c:v>0.81411171572999752</c:v>
                </c:pt>
                <c:pt idx="363">
                  <c:v>0.80437741756114223</c:v>
                </c:pt>
                <c:pt idx="364">
                  <c:v>0.76887272523830608</c:v>
                </c:pt>
                <c:pt idx="365">
                  <c:v>0.8506783694622666</c:v>
                </c:pt>
                <c:pt idx="366">
                  <c:v>0.88876732018348148</c:v>
                </c:pt>
                <c:pt idx="367">
                  <c:v>0.84902429004511859</c:v>
                </c:pt>
                <c:pt idx="368">
                  <c:v>0.81239880525723296</c:v>
                </c:pt>
                <c:pt idx="369">
                  <c:v>0.77537203351749207</c:v>
                </c:pt>
                <c:pt idx="370">
                  <c:v>0.7089364585879333</c:v>
                </c:pt>
                <c:pt idx="371">
                  <c:v>0.80182716541943477</c:v>
                </c:pt>
                <c:pt idx="372">
                  <c:v>0.8569904583580934</c:v>
                </c:pt>
                <c:pt idx="373">
                  <c:v>0.86005698344346437</c:v>
                </c:pt>
                <c:pt idx="374">
                  <c:v>0.89478462286811322</c:v>
                </c:pt>
                <c:pt idx="375">
                  <c:v>0.82599099754131022</c:v>
                </c:pt>
                <c:pt idx="376">
                  <c:v>0.79740861398780549</c:v>
                </c:pt>
                <c:pt idx="377">
                  <c:v>0.8023220947011287</c:v>
                </c:pt>
                <c:pt idx="378">
                  <c:v>0.83715451605743563</c:v>
                </c:pt>
                <c:pt idx="379">
                  <c:v>0.8229142684043439</c:v>
                </c:pt>
                <c:pt idx="380">
                  <c:v>0.82281831983140019</c:v>
                </c:pt>
                <c:pt idx="381">
                  <c:v>0.80451187610449171</c:v>
                </c:pt>
                <c:pt idx="382">
                  <c:v>0.78388491288297535</c:v>
                </c:pt>
                <c:pt idx="383">
                  <c:v>0.76303465710343454</c:v>
                </c:pt>
                <c:pt idx="384">
                  <c:v>0.90700181336149488</c:v>
                </c:pt>
                <c:pt idx="385">
                  <c:v>0.92591860749885935</c:v>
                </c:pt>
                <c:pt idx="386">
                  <c:v>0.78062155180530712</c:v>
                </c:pt>
                <c:pt idx="387">
                  <c:v>0.85672130194485807</c:v>
                </c:pt>
                <c:pt idx="388">
                  <c:v>0.84928994357543841</c:v>
                </c:pt>
                <c:pt idx="389">
                  <c:v>0.88008847807149904</c:v>
                </c:pt>
                <c:pt idx="390">
                  <c:v>0.89860951154465052</c:v>
                </c:pt>
                <c:pt idx="391">
                  <c:v>0.9927252270875484</c:v>
                </c:pt>
                <c:pt idx="392">
                  <c:v>0.8782711772964652</c:v>
                </c:pt>
                <c:pt idx="393">
                  <c:v>0.85532056156804315</c:v>
                </c:pt>
                <c:pt idx="394">
                  <c:v>0.82071012735034654</c:v>
                </c:pt>
                <c:pt idx="395">
                  <c:v>0.84444760840201472</c:v>
                </c:pt>
                <c:pt idx="396">
                  <c:v>0.8363013135008982</c:v>
                </c:pt>
                <c:pt idx="397">
                  <c:v>0.87017666416616368</c:v>
                </c:pt>
                <c:pt idx="398">
                  <c:v>0.96896712035922261</c:v>
                </c:pt>
                <c:pt idx="399">
                  <c:v>0.94667622177938138</c:v>
                </c:pt>
                <c:pt idx="400">
                  <c:v>0.85622854836646622</c:v>
                </c:pt>
                <c:pt idx="401">
                  <c:v>0.88287838407209762</c:v>
                </c:pt>
                <c:pt idx="402">
                  <c:v>0.86702413347983909</c:v>
                </c:pt>
                <c:pt idx="403">
                  <c:v>0.93349040760070001</c:v>
                </c:pt>
                <c:pt idx="404">
                  <c:v>0.9604563296705062</c:v>
                </c:pt>
                <c:pt idx="405">
                  <c:v>0.91491920238042812</c:v>
                </c:pt>
                <c:pt idx="406">
                  <c:v>0.90435994230037919</c:v>
                </c:pt>
                <c:pt idx="407">
                  <c:v>0.94805735905487165</c:v>
                </c:pt>
                <c:pt idx="408">
                  <c:v>0.87258906366263622</c:v>
                </c:pt>
                <c:pt idx="409">
                  <c:v>0.91817255521691765</c:v>
                </c:pt>
                <c:pt idx="410">
                  <c:v>0.93621991604095867</c:v>
                </c:pt>
                <c:pt idx="411">
                  <c:v>1</c:v>
                </c:pt>
                <c:pt idx="412">
                  <c:v>0.90821304986634033</c:v>
                </c:pt>
                <c:pt idx="413">
                  <c:v>0.79749142130441975</c:v>
                </c:pt>
                <c:pt idx="414">
                  <c:v>0.82283481167206951</c:v>
                </c:pt>
                <c:pt idx="415">
                  <c:v>0.93718268708126695</c:v>
                </c:pt>
                <c:pt idx="416">
                  <c:v>0.89973728802103548</c:v>
                </c:pt>
                <c:pt idx="417">
                  <c:v>0.9399492260137432</c:v>
                </c:pt>
                <c:pt idx="418">
                  <c:v>0.95497810131377625</c:v>
                </c:pt>
                <c:pt idx="419">
                  <c:v>0.87342235852069949</c:v>
                </c:pt>
                <c:pt idx="420">
                  <c:v>0.89658232054467391</c:v>
                </c:pt>
                <c:pt idx="421">
                  <c:v>0.89737140508591517</c:v>
                </c:pt>
                <c:pt idx="422">
                  <c:v>0.75969551623375475</c:v>
                </c:pt>
                <c:pt idx="423">
                  <c:v>0.94626731985741341</c:v>
                </c:pt>
                <c:pt idx="424">
                  <c:v>0.87957625194014066</c:v>
                </c:pt>
                <c:pt idx="425">
                  <c:v>0.90981893742640141</c:v>
                </c:pt>
                <c:pt idx="426">
                  <c:v>0.77338924865188352</c:v>
                </c:pt>
                <c:pt idx="427">
                  <c:v>0.80975382293973941</c:v>
                </c:pt>
                <c:pt idx="428">
                  <c:v>0.82986320779247347</c:v>
                </c:pt>
                <c:pt idx="429">
                  <c:v>0.77503971639795688</c:v>
                </c:pt>
                <c:pt idx="430">
                  <c:v>0.75012206790621394</c:v>
                </c:pt>
                <c:pt idx="431">
                  <c:v>0.75207722132363064</c:v>
                </c:pt>
                <c:pt idx="432">
                  <c:v>0.72527003866102535</c:v>
                </c:pt>
                <c:pt idx="433">
                  <c:v>0.76426336451529198</c:v>
                </c:pt>
                <c:pt idx="434">
                  <c:v>0.71769282105827614</c:v>
                </c:pt>
                <c:pt idx="435">
                  <c:v>0.7489212312676583</c:v>
                </c:pt>
                <c:pt idx="436">
                  <c:v>0.81901753796136656</c:v>
                </c:pt>
                <c:pt idx="437">
                  <c:v>0.8187358712448769</c:v>
                </c:pt>
                <c:pt idx="438">
                  <c:v>0.78326448896215262</c:v>
                </c:pt>
                <c:pt idx="439">
                  <c:v>0.77084393535801266</c:v>
                </c:pt>
                <c:pt idx="440">
                  <c:v>0.88300522765103817</c:v>
                </c:pt>
                <c:pt idx="441">
                  <c:v>0.71311241895878963</c:v>
                </c:pt>
                <c:pt idx="442">
                  <c:v>0.69528232399613865</c:v>
                </c:pt>
                <c:pt idx="443">
                  <c:v>0.7886663065737981</c:v>
                </c:pt>
                <c:pt idx="444">
                  <c:v>0.79654570779009115</c:v>
                </c:pt>
                <c:pt idx="445">
                  <c:v>0.77784807237618914</c:v>
                </c:pt>
                <c:pt idx="446">
                  <c:v>0.74055608224308156</c:v>
                </c:pt>
                <c:pt idx="447">
                  <c:v>0.72671873156553968</c:v>
                </c:pt>
                <c:pt idx="448">
                  <c:v>0.71952807139767228</c:v>
                </c:pt>
                <c:pt idx="449">
                  <c:v>0.71625866185889253</c:v>
                </c:pt>
                <c:pt idx="450">
                  <c:v>0.83340621218333111</c:v>
                </c:pt>
                <c:pt idx="451">
                  <c:v>0.8395212910309382</c:v>
                </c:pt>
                <c:pt idx="452">
                  <c:v>0.86842374248745768</c:v>
                </c:pt>
                <c:pt idx="453">
                  <c:v>0.72536004755959083</c:v>
                </c:pt>
                <c:pt idx="454">
                  <c:v>0.74209902667316141</c:v>
                </c:pt>
                <c:pt idx="455">
                  <c:v>0.75056980615308511</c:v>
                </c:pt>
                <c:pt idx="456">
                  <c:v>0.77553009845550025</c:v>
                </c:pt>
                <c:pt idx="457">
                  <c:v>0.86820695528341829</c:v>
                </c:pt>
                <c:pt idx="458">
                  <c:v>0.81701238684989996</c:v>
                </c:pt>
                <c:pt idx="459">
                  <c:v>0.71707912006062868</c:v>
                </c:pt>
                <c:pt idx="460">
                  <c:v>0.74416757781461262</c:v>
                </c:pt>
                <c:pt idx="461">
                  <c:v>0.72027762338604484</c:v>
                </c:pt>
                <c:pt idx="462">
                  <c:v>0.73613054679869039</c:v>
                </c:pt>
                <c:pt idx="463">
                  <c:v>0.80916825380498048</c:v>
                </c:pt>
                <c:pt idx="464">
                  <c:v>0.76016472868524976</c:v>
                </c:pt>
                <c:pt idx="465">
                  <c:v>0.67381353715499581</c:v>
                </c:pt>
                <c:pt idx="466">
                  <c:v>0.67407442589340139</c:v>
                </c:pt>
                <c:pt idx="467">
                  <c:v>0.76817101699517676</c:v>
                </c:pt>
                <c:pt idx="468">
                  <c:v>0.78411340538127483</c:v>
                </c:pt>
                <c:pt idx="469">
                  <c:v>0.75665153144873798</c:v>
                </c:pt>
                <c:pt idx="470">
                  <c:v>0.80854391361450684</c:v>
                </c:pt>
                <c:pt idx="471">
                  <c:v>0.80482080439998316</c:v>
                </c:pt>
                <c:pt idx="472">
                  <c:v>0.81001751833452051</c:v>
                </c:pt>
                <c:pt idx="473">
                  <c:v>0.88480962649913075</c:v>
                </c:pt>
                <c:pt idx="474">
                  <c:v>0.86960606387776607</c:v>
                </c:pt>
                <c:pt idx="475">
                  <c:v>0.81463079532861138</c:v>
                </c:pt>
                <c:pt idx="476">
                  <c:v>0.76342275928711889</c:v>
                </c:pt>
                <c:pt idx="477">
                  <c:v>0.79518354265714808</c:v>
                </c:pt>
                <c:pt idx="478">
                  <c:v>0.78895584934000651</c:v>
                </c:pt>
                <c:pt idx="479">
                  <c:v>0.75241476013508313</c:v>
                </c:pt>
                <c:pt idx="480">
                  <c:v>0.86387155928024695</c:v>
                </c:pt>
                <c:pt idx="481">
                  <c:v>0.93477409506913778</c:v>
                </c:pt>
                <c:pt idx="482">
                  <c:v>0.91327352118361527</c:v>
                </c:pt>
                <c:pt idx="483">
                  <c:v>0.88099807489076498</c:v>
                </c:pt>
                <c:pt idx="484">
                  <c:v>0.81837862055249533</c:v>
                </c:pt>
                <c:pt idx="485">
                  <c:v>0.83627620587070362</c:v>
                </c:pt>
                <c:pt idx="486">
                  <c:v>0.79093262926347452</c:v>
                </c:pt>
                <c:pt idx="487">
                  <c:v>0.71075608737054807</c:v>
                </c:pt>
                <c:pt idx="488">
                  <c:v>0.76926119729545872</c:v>
                </c:pt>
                <c:pt idx="489">
                  <c:v>0.823097528003359</c:v>
                </c:pt>
                <c:pt idx="490">
                  <c:v>0.73138857687828029</c:v>
                </c:pt>
                <c:pt idx="491">
                  <c:v>0.80597558136863445</c:v>
                </c:pt>
                <c:pt idx="492">
                  <c:v>0.78484080869725625</c:v>
                </c:pt>
                <c:pt idx="493">
                  <c:v>0.82344107175837811</c:v>
                </c:pt>
                <c:pt idx="494">
                  <c:v>0.84933632959698779</c:v>
                </c:pt>
                <c:pt idx="495">
                  <c:v>0.80634425451404623</c:v>
                </c:pt>
                <c:pt idx="496">
                  <c:v>0.73383493912386022</c:v>
                </c:pt>
                <c:pt idx="497">
                  <c:v>0.76662622321914375</c:v>
                </c:pt>
                <c:pt idx="498">
                  <c:v>0.75157056499745933</c:v>
                </c:pt>
                <c:pt idx="499">
                  <c:v>0.85541426916707008</c:v>
                </c:pt>
                <c:pt idx="500">
                  <c:v>0.87502448211253614</c:v>
                </c:pt>
                <c:pt idx="501">
                  <c:v>0.85896974034078644</c:v>
                </c:pt>
                <c:pt idx="502">
                  <c:v>0.88417001286229369</c:v>
                </c:pt>
                <c:pt idx="503">
                  <c:v>0.85333218513847453</c:v>
                </c:pt>
                <c:pt idx="504">
                  <c:v>0.86923943589585395</c:v>
                </c:pt>
                <c:pt idx="505">
                  <c:v>0.84320016817129362</c:v>
                </c:pt>
                <c:pt idx="506">
                  <c:v>0.90507962186664348</c:v>
                </c:pt>
                <c:pt idx="507">
                  <c:v>0.82242865113871477</c:v>
                </c:pt>
                <c:pt idx="508">
                  <c:v>0.87101666019433244</c:v>
                </c:pt>
                <c:pt idx="509">
                  <c:v>0.86393870152253471</c:v>
                </c:pt>
                <c:pt idx="510">
                  <c:v>0.8184387135114074</c:v>
                </c:pt>
                <c:pt idx="511">
                  <c:v>0.70805357942113001</c:v>
                </c:pt>
                <c:pt idx="512">
                  <c:v>0.75378049342440767</c:v>
                </c:pt>
                <c:pt idx="513">
                  <c:v>0.82668589583330365</c:v>
                </c:pt>
                <c:pt idx="514">
                  <c:v>0.79426362211874102</c:v>
                </c:pt>
                <c:pt idx="515">
                  <c:v>0.80214212041869115</c:v>
                </c:pt>
                <c:pt idx="516">
                  <c:v>0.76040190224226278</c:v>
                </c:pt>
                <c:pt idx="517">
                  <c:v>0.7890451184987648</c:v>
                </c:pt>
                <c:pt idx="518">
                  <c:v>0.7899211877115806</c:v>
                </c:pt>
                <c:pt idx="519">
                  <c:v>0.7348908085646173</c:v>
                </c:pt>
                <c:pt idx="520">
                  <c:v>0.70200516416416392</c:v>
                </c:pt>
                <c:pt idx="521">
                  <c:v>0.7856474511763224</c:v>
                </c:pt>
                <c:pt idx="522">
                  <c:v>0.7688997474893452</c:v>
                </c:pt>
                <c:pt idx="523">
                  <c:v>0.84162767767502911</c:v>
                </c:pt>
                <c:pt idx="524">
                  <c:v>0.76729786322547044</c:v>
                </c:pt>
                <c:pt idx="525">
                  <c:v>0.9135038630278679</c:v>
                </c:pt>
                <c:pt idx="526">
                  <c:v>0.86483922565512428</c:v>
                </c:pt>
                <c:pt idx="527">
                  <c:v>0.63886569466707555</c:v>
                </c:pt>
                <c:pt idx="528">
                  <c:v>0.67025858814761952</c:v>
                </c:pt>
                <c:pt idx="529">
                  <c:v>0.73306489199720659</c:v>
                </c:pt>
                <c:pt idx="530">
                  <c:v>0.74713334601900694</c:v>
                </c:pt>
                <c:pt idx="531">
                  <c:v>0.79783315922532716</c:v>
                </c:pt>
                <c:pt idx="532">
                  <c:v>0.76577965655924585</c:v>
                </c:pt>
                <c:pt idx="533">
                  <c:v>0.78681386816576759</c:v>
                </c:pt>
                <c:pt idx="534">
                  <c:v>0.70904004388548458</c:v>
                </c:pt>
                <c:pt idx="535">
                  <c:v>0.71028604814843266</c:v>
                </c:pt>
                <c:pt idx="536">
                  <c:v>0.73350340525882562</c:v>
                </c:pt>
                <c:pt idx="537">
                  <c:v>0.76809974091119648</c:v>
                </c:pt>
                <c:pt idx="538">
                  <c:v>0.71767025900057502</c:v>
                </c:pt>
                <c:pt idx="539">
                  <c:v>0.85026987004479671</c:v>
                </c:pt>
                <c:pt idx="540">
                  <c:v>0.84547162552635235</c:v>
                </c:pt>
                <c:pt idx="541">
                  <c:v>0.76898042261592514</c:v>
                </c:pt>
                <c:pt idx="542">
                  <c:v>0.76048238155699976</c:v>
                </c:pt>
                <c:pt idx="543">
                  <c:v>0.74700206400264957</c:v>
                </c:pt>
                <c:pt idx="544">
                  <c:v>0.7951825853452994</c:v>
                </c:pt>
                <c:pt idx="545">
                  <c:v>0.75403837968746512</c:v>
                </c:pt>
                <c:pt idx="546">
                  <c:v>0.73487333765617913</c:v>
                </c:pt>
                <c:pt idx="547">
                  <c:v>0.84142063762828467</c:v>
                </c:pt>
                <c:pt idx="548">
                  <c:v>0.80437667781990929</c:v>
                </c:pt>
                <c:pt idx="549">
                  <c:v>0.73975131087159285</c:v>
                </c:pt>
                <c:pt idx="550">
                  <c:v>0.83313255205921299</c:v>
                </c:pt>
                <c:pt idx="551">
                  <c:v>0.76956061776161688</c:v>
                </c:pt>
                <c:pt idx="552">
                  <c:v>0.77097462993456356</c:v>
                </c:pt>
                <c:pt idx="553">
                  <c:v>0.82106066599608751</c:v>
                </c:pt>
                <c:pt idx="554">
                  <c:v>0.7979628094620691</c:v>
                </c:pt>
                <c:pt idx="555">
                  <c:v>0.86400558268236538</c:v>
                </c:pt>
                <c:pt idx="556">
                  <c:v>0.89053307851851393</c:v>
                </c:pt>
                <c:pt idx="557">
                  <c:v>0.76618536019687478</c:v>
                </c:pt>
                <c:pt idx="558">
                  <c:v>0.68187278211249769</c:v>
                </c:pt>
                <c:pt idx="559">
                  <c:v>0.74353216328723037</c:v>
                </c:pt>
                <c:pt idx="560">
                  <c:v>0.86434477502792839</c:v>
                </c:pt>
                <c:pt idx="561">
                  <c:v>0.71146166837006064</c:v>
                </c:pt>
                <c:pt idx="562">
                  <c:v>0.79630213765869684</c:v>
                </c:pt>
                <c:pt idx="563">
                  <c:v>0.69378489531085075</c:v>
                </c:pt>
                <c:pt idx="564">
                  <c:v>0.69072620276193009</c:v>
                </c:pt>
                <c:pt idx="565">
                  <c:v>0.72941353752116134</c:v>
                </c:pt>
                <c:pt idx="566">
                  <c:v>0.720128533228792</c:v>
                </c:pt>
                <c:pt idx="567">
                  <c:v>0.71042044142401961</c:v>
                </c:pt>
                <c:pt idx="568">
                  <c:v>0.69287364495319681</c:v>
                </c:pt>
                <c:pt idx="569">
                  <c:v>0.6795674707964916</c:v>
                </c:pt>
                <c:pt idx="570">
                  <c:v>0.73648227120485543</c:v>
                </c:pt>
                <c:pt idx="571">
                  <c:v>0.76135579640773765</c:v>
                </c:pt>
                <c:pt idx="572">
                  <c:v>0.76823499358700664</c:v>
                </c:pt>
                <c:pt idx="573">
                  <c:v>0.65907207243398824</c:v>
                </c:pt>
                <c:pt idx="574">
                  <c:v>0.60181257514548814</c:v>
                </c:pt>
                <c:pt idx="575">
                  <c:v>0.71534393037566979</c:v>
                </c:pt>
                <c:pt idx="576">
                  <c:v>0.67871109171010979</c:v>
                </c:pt>
                <c:pt idx="577">
                  <c:v>0.69206531630471324</c:v>
                </c:pt>
                <c:pt idx="578">
                  <c:v>0.71439164623246387</c:v>
                </c:pt>
                <c:pt idx="579">
                  <c:v>0.65047971457745768</c:v>
                </c:pt>
                <c:pt idx="580">
                  <c:v>0.67095348643676134</c:v>
                </c:pt>
                <c:pt idx="581">
                  <c:v>0.55607359686099822</c:v>
                </c:pt>
                <c:pt idx="582">
                  <c:v>0.56450946716363049</c:v>
                </c:pt>
                <c:pt idx="583">
                  <c:v>0.71058209627290403</c:v>
                </c:pt>
                <c:pt idx="584">
                  <c:v>0.69726258504660099</c:v>
                </c:pt>
                <c:pt idx="585">
                  <c:v>0.66832891222816215</c:v>
                </c:pt>
                <c:pt idx="586">
                  <c:v>0.65581832796810924</c:v>
                </c:pt>
                <c:pt idx="587">
                  <c:v>0.67468181734605437</c:v>
                </c:pt>
                <c:pt idx="588">
                  <c:v>0.65426428744947773</c:v>
                </c:pt>
                <c:pt idx="589">
                  <c:v>0.67790921402580961</c:v>
                </c:pt>
                <c:pt idx="590">
                  <c:v>0.62892162594224876</c:v>
                </c:pt>
                <c:pt idx="591">
                  <c:v>0.73998424180588351</c:v>
                </c:pt>
                <c:pt idx="592">
                  <c:v>0.70800670386569553</c:v>
                </c:pt>
                <c:pt idx="593">
                  <c:v>0.70287984092532629</c:v>
                </c:pt>
                <c:pt idx="594">
                  <c:v>0.73645718532915627</c:v>
                </c:pt>
                <c:pt idx="595">
                  <c:v>0.81406073896960374</c:v>
                </c:pt>
                <c:pt idx="596">
                  <c:v>0.81982487666554715</c:v>
                </c:pt>
                <c:pt idx="597">
                  <c:v>0.7488507710749116</c:v>
                </c:pt>
                <c:pt idx="598">
                  <c:v>0.65774799300818088</c:v>
                </c:pt>
                <c:pt idx="599">
                  <c:v>0.70742938065127137</c:v>
                </c:pt>
                <c:pt idx="600">
                  <c:v>0.59509573992245512</c:v>
                </c:pt>
                <c:pt idx="601">
                  <c:v>0.59846205534032337</c:v>
                </c:pt>
                <c:pt idx="602">
                  <c:v>0.64327815412717781</c:v>
                </c:pt>
                <c:pt idx="603">
                  <c:v>0.73941897199471096</c:v>
                </c:pt>
                <c:pt idx="604">
                  <c:v>0.69760679239285261</c:v>
                </c:pt>
                <c:pt idx="605">
                  <c:v>0.61580623931958101</c:v>
                </c:pt>
                <c:pt idx="606">
                  <c:v>0.60291978033501747</c:v>
                </c:pt>
                <c:pt idx="607">
                  <c:v>0.63661564624745282</c:v>
                </c:pt>
                <c:pt idx="608">
                  <c:v>0.6689837014040152</c:v>
                </c:pt>
                <c:pt idx="609">
                  <c:v>0.52923502965993752</c:v>
                </c:pt>
                <c:pt idx="610">
                  <c:v>0.59515387474868053</c:v>
                </c:pt>
                <c:pt idx="611">
                  <c:v>0.67572291374801552</c:v>
                </c:pt>
                <c:pt idx="612">
                  <c:v>0.61007258324432478</c:v>
                </c:pt>
                <c:pt idx="613">
                  <c:v>0.57875314155248869</c:v>
                </c:pt>
                <c:pt idx="614">
                  <c:v>0.55707981672240081</c:v>
                </c:pt>
                <c:pt idx="615">
                  <c:v>0.59930499944833449</c:v>
                </c:pt>
                <c:pt idx="616">
                  <c:v>0.65807844990237618</c:v>
                </c:pt>
                <c:pt idx="617">
                  <c:v>0.60431663707891448</c:v>
                </c:pt>
                <c:pt idx="618">
                  <c:v>0.60494721066295598</c:v>
                </c:pt>
                <c:pt idx="619">
                  <c:v>0.6731079235201759</c:v>
                </c:pt>
                <c:pt idx="620">
                  <c:v>0.63524513728825382</c:v>
                </c:pt>
                <c:pt idx="621">
                  <c:v>0.62017637044412199</c:v>
                </c:pt>
                <c:pt idx="622">
                  <c:v>0.5363094854502457</c:v>
                </c:pt>
                <c:pt idx="623">
                  <c:v>0.59530167036020176</c:v>
                </c:pt>
                <c:pt idx="624">
                  <c:v>0.60392828468502979</c:v>
                </c:pt>
                <c:pt idx="625">
                  <c:v>0.54351143752563702</c:v>
                </c:pt>
                <c:pt idx="626">
                  <c:v>0.59430040022887365</c:v>
                </c:pt>
                <c:pt idx="627">
                  <c:v>0.63595762615052776</c:v>
                </c:pt>
                <c:pt idx="628">
                  <c:v>0.52667216931190519</c:v>
                </c:pt>
                <c:pt idx="629">
                  <c:v>0.52814713385111678</c:v>
                </c:pt>
                <c:pt idx="630">
                  <c:v>0.52947775126479113</c:v>
                </c:pt>
                <c:pt idx="631">
                  <c:v>0.59858116428730868</c:v>
                </c:pt>
                <c:pt idx="632">
                  <c:v>0.55728880402814884</c:v>
                </c:pt>
                <c:pt idx="633">
                  <c:v>0.5773108887356232</c:v>
                </c:pt>
                <c:pt idx="634">
                  <c:v>0.50400415585732661</c:v>
                </c:pt>
                <c:pt idx="635">
                  <c:v>0.44261186417783477</c:v>
                </c:pt>
                <c:pt idx="636">
                  <c:v>0.43690340276215966</c:v>
                </c:pt>
                <c:pt idx="637">
                  <c:v>0.34985471297333975</c:v>
                </c:pt>
                <c:pt idx="638">
                  <c:v>0.43565514664305693</c:v>
                </c:pt>
                <c:pt idx="639">
                  <c:v>0.42987696477301651</c:v>
                </c:pt>
                <c:pt idx="640">
                  <c:v>0.44956453490030701</c:v>
                </c:pt>
                <c:pt idx="641">
                  <c:v>0.47262214090042248</c:v>
                </c:pt>
                <c:pt idx="642">
                  <c:v>0.49873218429854388</c:v>
                </c:pt>
                <c:pt idx="643">
                  <c:v>0.45596075829378718</c:v>
                </c:pt>
                <c:pt idx="644">
                  <c:v>0.42075140699519975</c:v>
                </c:pt>
                <c:pt idx="645">
                  <c:v>0.48313673376364608</c:v>
                </c:pt>
                <c:pt idx="646">
                  <c:v>0.37622814716909186</c:v>
                </c:pt>
                <c:pt idx="647">
                  <c:v>0.42922726674785228</c:v>
                </c:pt>
                <c:pt idx="648">
                  <c:v>0.45061939263798778</c:v>
                </c:pt>
                <c:pt idx="649">
                  <c:v>0.48991160590983479</c:v>
                </c:pt>
                <c:pt idx="650">
                  <c:v>0.48806388878045087</c:v>
                </c:pt>
                <c:pt idx="651">
                  <c:v>0.49825908821127862</c:v>
                </c:pt>
                <c:pt idx="652">
                  <c:v>0.51861566574159035</c:v>
                </c:pt>
                <c:pt idx="653">
                  <c:v>0.48681693808646637</c:v>
                </c:pt>
                <c:pt idx="654">
                  <c:v>0.46878064071994796</c:v>
                </c:pt>
                <c:pt idx="655">
                  <c:v>0.39267869311974835</c:v>
                </c:pt>
                <c:pt idx="656">
                  <c:v>0.37091975431239232</c:v>
                </c:pt>
                <c:pt idx="657">
                  <c:v>0.37640057175488295</c:v>
                </c:pt>
                <c:pt idx="658">
                  <c:v>0.3449074000535633</c:v>
                </c:pt>
                <c:pt idx="659">
                  <c:v>0.33952525081385704</c:v>
                </c:pt>
                <c:pt idx="660">
                  <c:v>0.38114074672199344</c:v>
                </c:pt>
                <c:pt idx="661">
                  <c:v>0.44205339344411543</c:v>
                </c:pt>
                <c:pt idx="662">
                  <c:v>0.43973165555805449</c:v>
                </c:pt>
                <c:pt idx="663">
                  <c:v>0.43311519646456986</c:v>
                </c:pt>
                <c:pt idx="664">
                  <c:v>0.40209967894834892</c:v>
                </c:pt>
                <c:pt idx="665">
                  <c:v>0.32708086236790762</c:v>
                </c:pt>
                <c:pt idx="666">
                  <c:v>0.43091411227572274</c:v>
                </c:pt>
                <c:pt idx="667">
                  <c:v>0.41181066444030973</c:v>
                </c:pt>
                <c:pt idx="668">
                  <c:v>0.40732303438820039</c:v>
                </c:pt>
                <c:pt idx="669">
                  <c:v>0.3590758385769488</c:v>
                </c:pt>
                <c:pt idx="670">
                  <c:v>0.394394888904813</c:v>
                </c:pt>
                <c:pt idx="671">
                  <c:v>0.40805671461386883</c:v>
                </c:pt>
                <c:pt idx="672">
                  <c:v>0.35071799992105662</c:v>
                </c:pt>
                <c:pt idx="673">
                  <c:v>0.35867110313055445</c:v>
                </c:pt>
                <c:pt idx="674">
                  <c:v>0.45070353801360175</c:v>
                </c:pt>
                <c:pt idx="675">
                  <c:v>0.45835096560460103</c:v>
                </c:pt>
                <c:pt idx="676">
                  <c:v>0.36713622578160748</c:v>
                </c:pt>
                <c:pt idx="677">
                  <c:v>0.37117256030699908</c:v>
                </c:pt>
                <c:pt idx="678">
                  <c:v>0.34571856799658163</c:v>
                </c:pt>
                <c:pt idx="679">
                  <c:v>0.39457969325120495</c:v>
                </c:pt>
                <c:pt idx="680">
                  <c:v>0.34701402602704184</c:v>
                </c:pt>
                <c:pt idx="681">
                  <c:v>0.37051239714207895</c:v>
                </c:pt>
                <c:pt idx="682">
                  <c:v>0.34212840521191173</c:v>
                </c:pt>
                <c:pt idx="683">
                  <c:v>0.35734121457587509</c:v>
                </c:pt>
                <c:pt idx="684">
                  <c:v>0.33177495590776729</c:v>
                </c:pt>
                <c:pt idx="685">
                  <c:v>0.28973494739884176</c:v>
                </c:pt>
                <c:pt idx="686">
                  <c:v>0.2845862675774195</c:v>
                </c:pt>
                <c:pt idx="687">
                  <c:v>0.28954520420176194</c:v>
                </c:pt>
                <c:pt idx="688">
                  <c:v>0.2746429222733206</c:v>
                </c:pt>
                <c:pt idx="689">
                  <c:v>0.19761347180561181</c:v>
                </c:pt>
                <c:pt idx="690">
                  <c:v>0.25674158930026408</c:v>
                </c:pt>
                <c:pt idx="691">
                  <c:v>0.21985380700894352</c:v>
                </c:pt>
                <c:pt idx="692">
                  <c:v>0.3163312716481213</c:v>
                </c:pt>
                <c:pt idx="693">
                  <c:v>0.19354913595998599</c:v>
                </c:pt>
                <c:pt idx="694">
                  <c:v>0.25390538430607651</c:v>
                </c:pt>
                <c:pt idx="695">
                  <c:v>0.21242926947574955</c:v>
                </c:pt>
                <c:pt idx="696">
                  <c:v>0.26832520917822716</c:v>
                </c:pt>
                <c:pt idx="697">
                  <c:v>0.27130097474583936</c:v>
                </c:pt>
                <c:pt idx="698">
                  <c:v>0.26876144882919678</c:v>
                </c:pt>
                <c:pt idx="699">
                  <c:v>0.2855803578855694</c:v>
                </c:pt>
                <c:pt idx="700">
                  <c:v>0.24701903449924295</c:v>
                </c:pt>
                <c:pt idx="701">
                  <c:v>0.24541829247967309</c:v>
                </c:pt>
                <c:pt idx="702">
                  <c:v>0.24024469540163229</c:v>
                </c:pt>
                <c:pt idx="703">
                  <c:v>0.23098680582938186</c:v>
                </c:pt>
                <c:pt idx="704">
                  <c:v>0.17318480204179854</c:v>
                </c:pt>
                <c:pt idx="705">
                  <c:v>0.17088563708997334</c:v>
                </c:pt>
                <c:pt idx="706">
                  <c:v>0.24746821959184687</c:v>
                </c:pt>
                <c:pt idx="707">
                  <c:v>0.16631744069516596</c:v>
                </c:pt>
                <c:pt idx="708">
                  <c:v>0.16552027341012598</c:v>
                </c:pt>
                <c:pt idx="709">
                  <c:v>0.23487946226729103</c:v>
                </c:pt>
                <c:pt idx="710">
                  <c:v>0.23930035258303614</c:v>
                </c:pt>
                <c:pt idx="711">
                  <c:v>0.21291346165299252</c:v>
                </c:pt>
                <c:pt idx="712">
                  <c:v>0.19492661805256015</c:v>
                </c:pt>
                <c:pt idx="713">
                  <c:v>0.23550768065098959</c:v>
                </c:pt>
                <c:pt idx="714">
                  <c:v>0.19462644697006035</c:v>
                </c:pt>
                <c:pt idx="715">
                  <c:v>0.18397140693187114</c:v>
                </c:pt>
                <c:pt idx="716">
                  <c:v>0.28663233825371515</c:v>
                </c:pt>
                <c:pt idx="717">
                  <c:v>0.28447620412292285</c:v>
                </c:pt>
                <c:pt idx="718">
                  <c:v>0.26153599914302844</c:v>
                </c:pt>
                <c:pt idx="719">
                  <c:v>0.27034156516925717</c:v>
                </c:pt>
                <c:pt idx="720">
                  <c:v>0.21837766759439761</c:v>
                </c:pt>
                <c:pt idx="721">
                  <c:v>0.25338703900329912</c:v>
                </c:pt>
                <c:pt idx="722">
                  <c:v>0.25076029997078397</c:v>
                </c:pt>
                <c:pt idx="723">
                  <c:v>0.2081814782164142</c:v>
                </c:pt>
                <c:pt idx="724">
                  <c:v>0.28198209604087304</c:v>
                </c:pt>
                <c:pt idx="725">
                  <c:v>0.25423073373192945</c:v>
                </c:pt>
                <c:pt idx="726">
                  <c:v>0.280364089804094</c:v>
                </c:pt>
                <c:pt idx="727">
                  <c:v>0.22066511093716118</c:v>
                </c:pt>
                <c:pt idx="728">
                  <c:v>0.23162133919776798</c:v>
                </c:pt>
                <c:pt idx="729">
                  <c:v>0.22262863537787347</c:v>
                </c:pt>
                <c:pt idx="730">
                  <c:v>0.24254274530619246</c:v>
                </c:pt>
                <c:pt idx="731">
                  <c:v>0.22944359487857779</c:v>
                </c:pt>
                <c:pt idx="732">
                  <c:v>0.23367834822719882</c:v>
                </c:pt>
                <c:pt idx="733">
                  <c:v>0.25756404915223219</c:v>
                </c:pt>
                <c:pt idx="734">
                  <c:v>0.27585259770885845</c:v>
                </c:pt>
                <c:pt idx="735">
                  <c:v>0.28003379064959255</c:v>
                </c:pt>
                <c:pt idx="736">
                  <c:v>0.21656775877203857</c:v>
                </c:pt>
                <c:pt idx="737">
                  <c:v>0.16421397493387788</c:v>
                </c:pt>
                <c:pt idx="738">
                  <c:v>0.18916760414261344</c:v>
                </c:pt>
                <c:pt idx="739">
                  <c:v>0.2253621144818628</c:v>
                </c:pt>
                <c:pt idx="740">
                  <c:v>0.19216446860311445</c:v>
                </c:pt>
                <c:pt idx="741">
                  <c:v>0.21518620267154501</c:v>
                </c:pt>
                <c:pt idx="742">
                  <c:v>0.22855572247271042</c:v>
                </c:pt>
                <c:pt idx="743">
                  <c:v>0.20066417407981371</c:v>
                </c:pt>
                <c:pt idx="744">
                  <c:v>0.19667149506246742</c:v>
                </c:pt>
                <c:pt idx="745">
                  <c:v>0.21386136719255433</c:v>
                </c:pt>
                <c:pt idx="746">
                  <c:v>0.24207356005031105</c:v>
                </c:pt>
                <c:pt idx="747">
                  <c:v>0.17989751430395123</c:v>
                </c:pt>
                <c:pt idx="748">
                  <c:v>0.19257236969996641</c:v>
                </c:pt>
                <c:pt idx="749">
                  <c:v>0.21601890465438633</c:v>
                </c:pt>
                <c:pt idx="750">
                  <c:v>0.21054513105272674</c:v>
                </c:pt>
                <c:pt idx="751">
                  <c:v>0.24499036401965216</c:v>
                </c:pt>
                <c:pt idx="752">
                  <c:v>0.19431577811107154</c:v>
                </c:pt>
                <c:pt idx="753">
                  <c:v>0.16602597786841941</c:v>
                </c:pt>
                <c:pt idx="754">
                  <c:v>0.22833375708859485</c:v>
                </c:pt>
                <c:pt idx="755">
                  <c:v>0.23822596789545741</c:v>
                </c:pt>
                <c:pt idx="756">
                  <c:v>0.15622691441354014</c:v>
                </c:pt>
                <c:pt idx="757">
                  <c:v>0.1587906613631134</c:v>
                </c:pt>
                <c:pt idx="758">
                  <c:v>0.23235022743305656</c:v>
                </c:pt>
                <c:pt idx="759">
                  <c:v>0.2028359406467739</c:v>
                </c:pt>
                <c:pt idx="760">
                  <c:v>0.2210445048636665</c:v>
                </c:pt>
                <c:pt idx="761">
                  <c:v>0.24625423082042774</c:v>
                </c:pt>
                <c:pt idx="762">
                  <c:v>0.21341668580940751</c:v>
                </c:pt>
                <c:pt idx="763">
                  <c:v>0.12289569659013172</c:v>
                </c:pt>
                <c:pt idx="764">
                  <c:v>0.16920607473089574</c:v>
                </c:pt>
                <c:pt idx="765">
                  <c:v>0.13844364605193715</c:v>
                </c:pt>
                <c:pt idx="766">
                  <c:v>0.12997441675908328</c:v>
                </c:pt>
                <c:pt idx="767">
                  <c:v>4.8098045821651655E-2</c:v>
                </c:pt>
                <c:pt idx="768">
                  <c:v>-5.6436716518875982E-2</c:v>
                </c:pt>
                <c:pt idx="769">
                  <c:v>1.4203521760876565E-2</c:v>
                </c:pt>
                <c:pt idx="770">
                  <c:v>0.1005582161768977</c:v>
                </c:pt>
                <c:pt idx="771">
                  <c:v>0.13751308631785217</c:v>
                </c:pt>
                <c:pt idx="772">
                  <c:v>0.11278676384699193</c:v>
                </c:pt>
                <c:pt idx="773">
                  <c:v>0.13814387747536092</c:v>
                </c:pt>
                <c:pt idx="774">
                  <c:v>7.1572516819988025E-2</c:v>
                </c:pt>
                <c:pt idx="775">
                  <c:v>3.9384577370755527E-2</c:v>
                </c:pt>
                <c:pt idx="776">
                  <c:v>0.1107743350064252</c:v>
                </c:pt>
                <c:pt idx="777">
                  <c:v>0.19330763818770516</c:v>
                </c:pt>
                <c:pt idx="778">
                  <c:v>0.18154051938561658</c:v>
                </c:pt>
                <c:pt idx="779">
                  <c:v>0.15360403181547733</c:v>
                </c:pt>
                <c:pt idx="780">
                  <c:v>0.12323243583085602</c:v>
                </c:pt>
                <c:pt idx="781">
                  <c:v>0.17723381004698113</c:v>
                </c:pt>
                <c:pt idx="782">
                  <c:v>0.11103148153110162</c:v>
                </c:pt>
                <c:pt idx="783">
                  <c:v>0.16005284742988696</c:v>
                </c:pt>
                <c:pt idx="784">
                  <c:v>0.11442529785735898</c:v>
                </c:pt>
                <c:pt idx="785">
                  <c:v>0.13616422561919947</c:v>
                </c:pt>
                <c:pt idx="786">
                  <c:v>0.12738198858609331</c:v>
                </c:pt>
                <c:pt idx="787">
                  <c:v>8.4586058710027959E-2</c:v>
                </c:pt>
                <c:pt idx="788">
                  <c:v>0.13891148781055176</c:v>
                </c:pt>
                <c:pt idx="789">
                  <c:v>0.13344270201539252</c:v>
                </c:pt>
                <c:pt idx="790">
                  <c:v>8.6072407621565886E-2</c:v>
                </c:pt>
                <c:pt idx="791">
                  <c:v>0.16515715919194141</c:v>
                </c:pt>
                <c:pt idx="792">
                  <c:v>0.13607520938692316</c:v>
                </c:pt>
                <c:pt idx="793">
                  <c:v>0.12817285176725773</c:v>
                </c:pt>
                <c:pt idx="794">
                  <c:v>9.1297971401452405E-2</c:v>
                </c:pt>
                <c:pt idx="795">
                  <c:v>0.13693785178019482</c:v>
                </c:pt>
                <c:pt idx="796">
                  <c:v>0.12147102346558643</c:v>
                </c:pt>
                <c:pt idx="797">
                  <c:v>0.10157497732520479</c:v>
                </c:pt>
                <c:pt idx="798">
                  <c:v>9.2612009950774413E-2</c:v>
                </c:pt>
                <c:pt idx="799">
                  <c:v>0.10682582823232628</c:v>
                </c:pt>
                <c:pt idx="800">
                  <c:v>0.11115913556015641</c:v>
                </c:pt>
                <c:pt idx="801">
                  <c:v>0.16012652766574503</c:v>
                </c:pt>
                <c:pt idx="802">
                  <c:v>0.12849946854037705</c:v>
                </c:pt>
                <c:pt idx="803">
                  <c:v>0.14004227763881907</c:v>
                </c:pt>
                <c:pt idx="804">
                  <c:v>0.14005861174121961</c:v>
                </c:pt>
                <c:pt idx="805">
                  <c:v>0.10815473227954328</c:v>
                </c:pt>
                <c:pt idx="806">
                  <c:v>0.11730718720828948</c:v>
                </c:pt>
                <c:pt idx="807">
                  <c:v>0.11894028195754951</c:v>
                </c:pt>
                <c:pt idx="808">
                  <c:v>0.12933999761854972</c:v>
                </c:pt>
                <c:pt idx="809">
                  <c:v>0.12702770772947511</c:v>
                </c:pt>
                <c:pt idx="810">
                  <c:v>0.1443366235359331</c:v>
                </c:pt>
                <c:pt idx="811">
                  <c:v>0.15332749976294358</c:v>
                </c:pt>
                <c:pt idx="812">
                  <c:v>8.7281604404031043E-2</c:v>
                </c:pt>
                <c:pt idx="813">
                  <c:v>0.13977307770946479</c:v>
                </c:pt>
                <c:pt idx="814">
                  <c:v>6.9928331419017539E-2</c:v>
                </c:pt>
                <c:pt idx="815">
                  <c:v>0.16949108659488471</c:v>
                </c:pt>
                <c:pt idx="816">
                  <c:v>9.4416648125403471E-2</c:v>
                </c:pt>
                <c:pt idx="817">
                  <c:v>9.8759403451645772E-2</c:v>
                </c:pt>
                <c:pt idx="818">
                  <c:v>-6.2275464568337085E-3</c:v>
                </c:pt>
                <c:pt idx="819">
                  <c:v>8.4744248752423396E-2</c:v>
                </c:pt>
                <c:pt idx="820">
                  <c:v>0.12160503598831872</c:v>
                </c:pt>
                <c:pt idx="821">
                  <c:v>0.13190782945115118</c:v>
                </c:pt>
                <c:pt idx="822">
                  <c:v>7.2727250278223673E-2</c:v>
                </c:pt>
                <c:pt idx="823">
                  <c:v>0.10656911412689528</c:v>
                </c:pt>
                <c:pt idx="824">
                  <c:v>0.17687586040892656</c:v>
                </c:pt>
                <c:pt idx="825">
                  <c:v>0.14179560726028992</c:v>
                </c:pt>
                <c:pt idx="826">
                  <c:v>8.1113568907422481E-2</c:v>
                </c:pt>
                <c:pt idx="827">
                  <c:v>9.4879665258331067E-2</c:v>
                </c:pt>
                <c:pt idx="828">
                  <c:v>6.7708095593433729E-2</c:v>
                </c:pt>
                <c:pt idx="829">
                  <c:v>6.5887384397435328E-2</c:v>
                </c:pt>
                <c:pt idx="830">
                  <c:v>8.3758165038071819E-2</c:v>
                </c:pt>
                <c:pt idx="831">
                  <c:v>5.1887285578238629E-2</c:v>
                </c:pt>
                <c:pt idx="832">
                  <c:v>6.3358617339738715E-2</c:v>
                </c:pt>
                <c:pt idx="833">
                  <c:v>7.4910629668937773E-2</c:v>
                </c:pt>
                <c:pt idx="834">
                  <c:v>9.281219652883746E-2</c:v>
                </c:pt>
                <c:pt idx="835">
                  <c:v>0.10048086715817738</c:v>
                </c:pt>
                <c:pt idx="836">
                  <c:v>2.4666952931249903E-2</c:v>
                </c:pt>
                <c:pt idx="837">
                  <c:v>5.0442595969910638E-2</c:v>
                </c:pt>
                <c:pt idx="838">
                  <c:v>0.10176752174324469</c:v>
                </c:pt>
                <c:pt idx="839">
                  <c:v>9.463549137232892E-2</c:v>
                </c:pt>
                <c:pt idx="840">
                  <c:v>0.11491727905778476</c:v>
                </c:pt>
                <c:pt idx="841">
                  <c:v>4.7447684202403168E-2</c:v>
                </c:pt>
                <c:pt idx="842">
                  <c:v>0.13229217854599801</c:v>
                </c:pt>
                <c:pt idx="843">
                  <c:v>0.1800330579826698</c:v>
                </c:pt>
                <c:pt idx="844">
                  <c:v>0.11081398721971014</c:v>
                </c:pt>
                <c:pt idx="845">
                  <c:v>7.0040015776595077E-2</c:v>
                </c:pt>
                <c:pt idx="846">
                  <c:v>7.8543082714168877E-2</c:v>
                </c:pt>
                <c:pt idx="847">
                  <c:v>7.8624067880444265E-2</c:v>
                </c:pt>
                <c:pt idx="848">
                  <c:v>7.1708207356162776E-2</c:v>
                </c:pt>
                <c:pt idx="849">
                  <c:v>5.9676536476777224E-2</c:v>
                </c:pt>
                <c:pt idx="850">
                  <c:v>5.8079313659202096E-2</c:v>
                </c:pt>
                <c:pt idx="851">
                  <c:v>6.9279887142599458E-2</c:v>
                </c:pt>
                <c:pt idx="852">
                  <c:v>3.0643795665912119E-2</c:v>
                </c:pt>
                <c:pt idx="853">
                  <c:v>9.8051586913632069E-2</c:v>
                </c:pt>
                <c:pt idx="854">
                  <c:v>0.12561923000299743</c:v>
                </c:pt>
                <c:pt idx="855">
                  <c:v>7.8111346775508086E-2</c:v>
                </c:pt>
                <c:pt idx="856">
                  <c:v>4.4376824029507225E-2</c:v>
                </c:pt>
                <c:pt idx="857">
                  <c:v>3.6293382514128877E-2</c:v>
                </c:pt>
                <c:pt idx="858">
                  <c:v>8.3409706908845332E-2</c:v>
                </c:pt>
                <c:pt idx="859">
                  <c:v>2.8260798098727846E-2</c:v>
                </c:pt>
                <c:pt idx="860">
                  <c:v>3.7340222781476744E-2</c:v>
                </c:pt>
                <c:pt idx="861">
                  <c:v>5.3077665235865233E-2</c:v>
                </c:pt>
                <c:pt idx="862">
                  <c:v>8.5875057617477935E-2</c:v>
                </c:pt>
                <c:pt idx="863">
                  <c:v>6.6746763237179596E-2</c:v>
                </c:pt>
                <c:pt idx="864">
                  <c:v>9.631182281033461E-2</c:v>
                </c:pt>
                <c:pt idx="865">
                  <c:v>2.7538844908981293E-3</c:v>
                </c:pt>
                <c:pt idx="866">
                  <c:v>-5.1165120256143979E-3</c:v>
                </c:pt>
                <c:pt idx="867">
                  <c:v>3.7308927980134847E-3</c:v>
                </c:pt>
                <c:pt idx="868">
                  <c:v>2.3062381671415836E-2</c:v>
                </c:pt>
                <c:pt idx="869">
                  <c:v>-8.7263839763570134E-3</c:v>
                </c:pt>
                <c:pt idx="870">
                  <c:v>1.8302897329300103E-2</c:v>
                </c:pt>
                <c:pt idx="871">
                  <c:v>4.8526466531839077E-2</c:v>
                </c:pt>
                <c:pt idx="872">
                  <c:v>5.6182626860775402E-2</c:v>
                </c:pt>
                <c:pt idx="873">
                  <c:v>7.0050287822215951E-2</c:v>
                </c:pt>
                <c:pt idx="874">
                  <c:v>6.7108465956942599E-3</c:v>
                </c:pt>
                <c:pt idx="875">
                  <c:v>5.2980336449508676E-2</c:v>
                </c:pt>
                <c:pt idx="876">
                  <c:v>5.2628336014919836E-3</c:v>
                </c:pt>
                <c:pt idx="877">
                  <c:v>1.64646961895022E-2</c:v>
                </c:pt>
                <c:pt idx="878">
                  <c:v>6.0031157287838456E-2</c:v>
                </c:pt>
                <c:pt idx="879">
                  <c:v>7.4367538449182008E-2</c:v>
                </c:pt>
                <c:pt idx="880">
                  <c:v>3.2475959226836562E-2</c:v>
                </c:pt>
                <c:pt idx="881">
                  <c:v>5.1017308336950389E-2</c:v>
                </c:pt>
                <c:pt idx="882">
                  <c:v>-3.5211983906170419E-3</c:v>
                </c:pt>
                <c:pt idx="883">
                  <c:v>2.1609348236831988E-2</c:v>
                </c:pt>
                <c:pt idx="884">
                  <c:v>9.7092101188475097E-2</c:v>
                </c:pt>
                <c:pt idx="885">
                  <c:v>4.4232036328749488E-2</c:v>
                </c:pt>
                <c:pt idx="886">
                  <c:v>1.6628556655010581E-3</c:v>
                </c:pt>
                <c:pt idx="887">
                  <c:v>6.3304381103805221E-2</c:v>
                </c:pt>
                <c:pt idx="888">
                  <c:v>3.1420209450773492E-2</c:v>
                </c:pt>
                <c:pt idx="889">
                  <c:v>9.169172770200347E-2</c:v>
                </c:pt>
                <c:pt idx="890">
                  <c:v>6.6504321755847862E-2</c:v>
                </c:pt>
                <c:pt idx="891">
                  <c:v>4.2135715034773216E-2</c:v>
                </c:pt>
                <c:pt idx="892">
                  <c:v>5.6440358106124168E-2</c:v>
                </c:pt>
                <c:pt idx="893">
                  <c:v>8.7290070615540463E-2</c:v>
                </c:pt>
                <c:pt idx="894">
                  <c:v>6.7521743771976117E-2</c:v>
                </c:pt>
                <c:pt idx="895">
                  <c:v>2.084070443979217E-2</c:v>
                </c:pt>
                <c:pt idx="896">
                  <c:v>-7.8374019586400744E-3</c:v>
                </c:pt>
                <c:pt idx="897">
                  <c:v>-1.9164489945920925E-2</c:v>
                </c:pt>
                <c:pt idx="898">
                  <c:v>-3.0715909395620831E-2</c:v>
                </c:pt>
                <c:pt idx="899">
                  <c:v>-3.000100822691996E-3</c:v>
                </c:pt>
                <c:pt idx="900">
                  <c:v>5.4370205099804898E-2</c:v>
                </c:pt>
                <c:pt idx="901">
                  <c:v>5.2996258528304918E-2</c:v>
                </c:pt>
                <c:pt idx="902">
                  <c:v>-1.1195289242850921E-2</c:v>
                </c:pt>
                <c:pt idx="903">
                  <c:v>-1.7025546600044846E-2</c:v>
                </c:pt>
                <c:pt idx="904">
                  <c:v>2.3818468934225016E-2</c:v>
                </c:pt>
                <c:pt idx="905">
                  <c:v>4.0856101574254844E-2</c:v>
                </c:pt>
                <c:pt idx="906">
                  <c:v>1.3318132374595405E-2</c:v>
                </c:pt>
                <c:pt idx="907">
                  <c:v>2.5858491150835029E-2</c:v>
                </c:pt>
                <c:pt idx="908">
                  <c:v>1.3439340862049388E-3</c:v>
                </c:pt>
                <c:pt idx="909">
                  <c:v>1.6774704179243871E-2</c:v>
                </c:pt>
                <c:pt idx="910">
                  <c:v>5.7642271715518827E-2</c:v>
                </c:pt>
                <c:pt idx="911">
                  <c:v>4.4070256372626092E-3</c:v>
                </c:pt>
                <c:pt idx="912">
                  <c:v>3.9960513590330269E-3</c:v>
                </c:pt>
                <c:pt idx="913">
                  <c:v>3.5543006478547703E-2</c:v>
                </c:pt>
                <c:pt idx="914">
                  <c:v>6.3844737059058479E-2</c:v>
                </c:pt>
                <c:pt idx="915">
                  <c:v>6.8649085109981994E-2</c:v>
                </c:pt>
                <c:pt idx="916">
                  <c:v>4.0393976479709603E-2</c:v>
                </c:pt>
                <c:pt idx="917">
                  <c:v>1.4997194321827991E-2</c:v>
                </c:pt>
                <c:pt idx="918">
                  <c:v>3.7324152484944514E-2</c:v>
                </c:pt>
                <c:pt idx="919">
                  <c:v>-8.699459634091045E-3</c:v>
                </c:pt>
                <c:pt idx="920">
                  <c:v>8.8407009358141796E-3</c:v>
                </c:pt>
                <c:pt idx="921">
                  <c:v>1.1310721249573165E-2</c:v>
                </c:pt>
                <c:pt idx="922">
                  <c:v>4.9519265696382264E-2</c:v>
                </c:pt>
                <c:pt idx="923">
                  <c:v>4.838095812806141E-2</c:v>
                </c:pt>
                <c:pt idx="924">
                  <c:v>5.8109153426041029E-3</c:v>
                </c:pt>
                <c:pt idx="925">
                  <c:v>4.4635749205513822E-3</c:v>
                </c:pt>
                <c:pt idx="926">
                  <c:v>6.1647542621536516E-2</c:v>
                </c:pt>
                <c:pt idx="927">
                  <c:v>1.9028309875861526E-2</c:v>
                </c:pt>
                <c:pt idx="928">
                  <c:v>7.0411390872487933E-2</c:v>
                </c:pt>
                <c:pt idx="929">
                  <c:v>4.2254783187624628E-2</c:v>
                </c:pt>
                <c:pt idx="930">
                  <c:v>4.9042271700390931E-2</c:v>
                </c:pt>
                <c:pt idx="931">
                  <c:v>4.6171007946618318E-3</c:v>
                </c:pt>
                <c:pt idx="932">
                  <c:v>-4.5113683497023946E-3</c:v>
                </c:pt>
                <c:pt idx="933">
                  <c:v>-3.65752258331445E-4</c:v>
                </c:pt>
                <c:pt idx="934">
                  <c:v>6.7493755971838722E-4</c:v>
                </c:pt>
                <c:pt idx="935">
                  <c:v>4.088278522970485E-2</c:v>
                </c:pt>
                <c:pt idx="936">
                  <c:v>5.6570633859098142E-2</c:v>
                </c:pt>
                <c:pt idx="937">
                  <c:v>6.1037427459629541E-2</c:v>
                </c:pt>
                <c:pt idx="938">
                  <c:v>6.8852695703252059E-2</c:v>
                </c:pt>
                <c:pt idx="939">
                  <c:v>3.3701432995637194E-2</c:v>
                </c:pt>
                <c:pt idx="940">
                  <c:v>1.542445918919058E-2</c:v>
                </c:pt>
                <c:pt idx="941">
                  <c:v>4.73982222803421E-2</c:v>
                </c:pt>
                <c:pt idx="942">
                  <c:v>3.8630727005301096E-2</c:v>
                </c:pt>
                <c:pt idx="943">
                  <c:v>6.1221906796119392E-3</c:v>
                </c:pt>
                <c:pt idx="944">
                  <c:v>3.4827581774671844E-2</c:v>
                </c:pt>
                <c:pt idx="945">
                  <c:v>1.4049963248607245E-2</c:v>
                </c:pt>
                <c:pt idx="946">
                  <c:v>-1.4474010807676554E-3</c:v>
                </c:pt>
                <c:pt idx="947">
                  <c:v>-2.4480530403762572E-2</c:v>
                </c:pt>
                <c:pt idx="948">
                  <c:v>4.6610214711365748E-2</c:v>
                </c:pt>
                <c:pt idx="949">
                  <c:v>4.4607769632645372E-2</c:v>
                </c:pt>
                <c:pt idx="950">
                  <c:v>4.1664751140394321E-2</c:v>
                </c:pt>
                <c:pt idx="951">
                  <c:v>1.6676435764675784E-3</c:v>
                </c:pt>
                <c:pt idx="952">
                  <c:v>3.126159922452109E-2</c:v>
                </c:pt>
                <c:pt idx="953">
                  <c:v>3.2569204484741245E-2</c:v>
                </c:pt>
                <c:pt idx="954">
                  <c:v>2.9996360372010922E-2</c:v>
                </c:pt>
                <c:pt idx="955">
                  <c:v>-8.2980693323436352E-3</c:v>
                </c:pt>
                <c:pt idx="956">
                  <c:v>4.6025106554597753E-2</c:v>
                </c:pt>
                <c:pt idx="957">
                  <c:v>3.4507647133445479E-2</c:v>
                </c:pt>
                <c:pt idx="958">
                  <c:v>1.3772889987242777E-2</c:v>
                </c:pt>
                <c:pt idx="959">
                  <c:v>1.1813175750007484E-2</c:v>
                </c:pt>
                <c:pt idx="960">
                  <c:v>-3.0254918386553704E-2</c:v>
                </c:pt>
                <c:pt idx="961">
                  <c:v>-4.9281308204728771E-2</c:v>
                </c:pt>
                <c:pt idx="962">
                  <c:v>5.1732163266120668E-3</c:v>
                </c:pt>
                <c:pt idx="963">
                  <c:v>5.3020904500368213E-2</c:v>
                </c:pt>
                <c:pt idx="964">
                  <c:v>4.4514040279123319E-2</c:v>
                </c:pt>
                <c:pt idx="965">
                  <c:v>2.928042573718349E-2</c:v>
                </c:pt>
                <c:pt idx="966">
                  <c:v>3.2790534836369817E-2</c:v>
                </c:pt>
                <c:pt idx="967">
                  <c:v>-1.9644477576867575E-2</c:v>
                </c:pt>
                <c:pt idx="968">
                  <c:v>-3.4882103570968631E-2</c:v>
                </c:pt>
                <c:pt idx="969">
                  <c:v>2.1883405428606301E-2</c:v>
                </c:pt>
                <c:pt idx="970">
                  <c:v>-2.0930732375144874E-2</c:v>
                </c:pt>
                <c:pt idx="971">
                  <c:v>-3.0496402564592368E-3</c:v>
                </c:pt>
                <c:pt idx="972">
                  <c:v>-2.8548752601440055E-3</c:v>
                </c:pt>
                <c:pt idx="973">
                  <c:v>5.3721056440872196E-3</c:v>
                </c:pt>
                <c:pt idx="974">
                  <c:v>6.2317761623167829E-2</c:v>
                </c:pt>
                <c:pt idx="975">
                  <c:v>4.5283138254181135E-2</c:v>
                </c:pt>
                <c:pt idx="976">
                  <c:v>1.4094687578645725E-2</c:v>
                </c:pt>
                <c:pt idx="977">
                  <c:v>-3.4782608607545691E-3</c:v>
                </c:pt>
                <c:pt idx="978">
                  <c:v>4.119722485974233E-2</c:v>
                </c:pt>
                <c:pt idx="979">
                  <c:v>5.5358083884376574E-4</c:v>
                </c:pt>
                <c:pt idx="980">
                  <c:v>2.1042642462164612E-2</c:v>
                </c:pt>
                <c:pt idx="981">
                  <c:v>1.0320627099705486E-2</c:v>
                </c:pt>
                <c:pt idx="982">
                  <c:v>-4.1808712071958042E-2</c:v>
                </c:pt>
                <c:pt idx="983">
                  <c:v>-9.4271281133685436E-3</c:v>
                </c:pt>
                <c:pt idx="984">
                  <c:v>4.815123839934151E-2</c:v>
                </c:pt>
                <c:pt idx="985">
                  <c:v>2.4654283530872307E-2</c:v>
                </c:pt>
                <c:pt idx="986">
                  <c:v>5.7528891670843088E-2</c:v>
                </c:pt>
                <c:pt idx="987">
                  <c:v>1.8212110614501301E-2</c:v>
                </c:pt>
                <c:pt idx="988">
                  <c:v>-1.1714863813616575E-3</c:v>
                </c:pt>
                <c:pt idx="989">
                  <c:v>2.0943696853566441E-2</c:v>
                </c:pt>
                <c:pt idx="990">
                  <c:v>-7.9497539854376294E-3</c:v>
                </c:pt>
                <c:pt idx="991">
                  <c:v>1.4551892862142052E-2</c:v>
                </c:pt>
                <c:pt idx="992">
                  <c:v>6.8500130933650732E-2</c:v>
                </c:pt>
                <c:pt idx="993">
                  <c:v>2.7847891520294037E-2</c:v>
                </c:pt>
                <c:pt idx="994">
                  <c:v>5.7504002970118311E-2</c:v>
                </c:pt>
                <c:pt idx="995">
                  <c:v>7.668463935259098E-3</c:v>
                </c:pt>
                <c:pt idx="996">
                  <c:v>6.3933895443420369E-4</c:v>
                </c:pt>
                <c:pt idx="997">
                  <c:v>6.3566926099732371E-2</c:v>
                </c:pt>
                <c:pt idx="998">
                  <c:v>-1.2662984207511906E-2</c:v>
                </c:pt>
                <c:pt idx="999">
                  <c:v>4.1778715905742447E-2</c:v>
                </c:pt>
                <c:pt idx="1000">
                  <c:v>3.1712136653358487E-2</c:v>
                </c:pt>
                <c:pt idx="1001">
                  <c:v>5.3758624738369301E-2</c:v>
                </c:pt>
                <c:pt idx="1002">
                  <c:v>-2.0962050285558104E-3</c:v>
                </c:pt>
                <c:pt idx="1003">
                  <c:v>1.1020465939171723E-2</c:v>
                </c:pt>
                <c:pt idx="1004">
                  <c:v>-2.8717318035070882E-2</c:v>
                </c:pt>
                <c:pt idx="1005">
                  <c:v>3.8933825777705648E-3</c:v>
                </c:pt>
                <c:pt idx="1006">
                  <c:v>3.9520436523159112E-2</c:v>
                </c:pt>
                <c:pt idx="1007">
                  <c:v>8.1425074054711735E-2</c:v>
                </c:pt>
                <c:pt idx="1008">
                  <c:v>9.0365660220206208E-3</c:v>
                </c:pt>
                <c:pt idx="1009">
                  <c:v>-5.3839174419779263E-2</c:v>
                </c:pt>
                <c:pt idx="1010">
                  <c:v>-2.0445672634574048E-2</c:v>
                </c:pt>
                <c:pt idx="1011">
                  <c:v>3.0875440216149377E-2</c:v>
                </c:pt>
                <c:pt idx="1012">
                  <c:v>7.9403807767461868E-3</c:v>
                </c:pt>
                <c:pt idx="1013">
                  <c:v>6.451268856702165E-2</c:v>
                </c:pt>
                <c:pt idx="1014">
                  <c:v>1.4293567377014331E-2</c:v>
                </c:pt>
                <c:pt idx="1015">
                  <c:v>-2.5455315410617241E-2</c:v>
                </c:pt>
                <c:pt idx="1016">
                  <c:v>1.4490524394285255E-2</c:v>
                </c:pt>
                <c:pt idx="1017">
                  <c:v>2.042820717010663E-3</c:v>
                </c:pt>
                <c:pt idx="1018">
                  <c:v>-3.2157751550587463E-2</c:v>
                </c:pt>
                <c:pt idx="1019">
                  <c:v>6.6251107474841461E-2</c:v>
                </c:pt>
                <c:pt idx="1020">
                  <c:v>-3.1170327056676939E-2</c:v>
                </c:pt>
                <c:pt idx="1021">
                  <c:v>-2.0789194632246284E-2</c:v>
                </c:pt>
                <c:pt idx="1022">
                  <c:v>-2.1823350541842729E-2</c:v>
                </c:pt>
                <c:pt idx="1023">
                  <c:v>-4.3677536254483486E-2</c:v>
                </c:pt>
                <c:pt idx="1024">
                  <c:v>3.5122561764419281E-2</c:v>
                </c:pt>
                <c:pt idx="1025">
                  <c:v>7.6891372094457996E-2</c:v>
                </c:pt>
                <c:pt idx="1026">
                  <c:v>5.3938199236868621E-2</c:v>
                </c:pt>
                <c:pt idx="1027">
                  <c:v>5.4313034721906107E-2</c:v>
                </c:pt>
                <c:pt idx="1028">
                  <c:v>-2.7353512283545739E-2</c:v>
                </c:pt>
                <c:pt idx="1029">
                  <c:v>4.3333454014045144E-3</c:v>
                </c:pt>
                <c:pt idx="1030">
                  <c:v>-1.9477878436176124E-2</c:v>
                </c:pt>
                <c:pt idx="1031">
                  <c:v>-2.4760887618573046E-2</c:v>
                </c:pt>
                <c:pt idx="1032">
                  <c:v>5.6155328904984779E-2</c:v>
                </c:pt>
                <c:pt idx="1033">
                  <c:v>5.1941285206769501E-2</c:v>
                </c:pt>
                <c:pt idx="1034">
                  <c:v>3.6911277181538069E-2</c:v>
                </c:pt>
                <c:pt idx="1035">
                  <c:v>2.7862222617886434E-3</c:v>
                </c:pt>
                <c:pt idx="1036">
                  <c:v>-5.1997415665055224E-2</c:v>
                </c:pt>
                <c:pt idx="1037">
                  <c:v>-7.312999835447169E-2</c:v>
                </c:pt>
                <c:pt idx="1038">
                  <c:v>-6.4030730565148089E-2</c:v>
                </c:pt>
                <c:pt idx="1039">
                  <c:v>1.8854450511473365E-2</c:v>
                </c:pt>
                <c:pt idx="1040">
                  <c:v>5.3189167374416459E-2</c:v>
                </c:pt>
                <c:pt idx="1041">
                  <c:v>-2.674643019187407E-2</c:v>
                </c:pt>
                <c:pt idx="1042">
                  <c:v>-2.0388855129498278E-2</c:v>
                </c:pt>
                <c:pt idx="1043">
                  <c:v>3.9593692497172733E-2</c:v>
                </c:pt>
                <c:pt idx="1044">
                  <c:v>1.8197755044706183E-2</c:v>
                </c:pt>
                <c:pt idx="1045">
                  <c:v>8.0810523180224938E-3</c:v>
                </c:pt>
                <c:pt idx="1046">
                  <c:v>3.5748887964759356E-2</c:v>
                </c:pt>
                <c:pt idx="1047">
                  <c:v>4.4113027155574976E-2</c:v>
                </c:pt>
                <c:pt idx="1048">
                  <c:v>-7.8632928433346981E-3</c:v>
                </c:pt>
                <c:pt idx="1049">
                  <c:v>-1.58343564951554E-2</c:v>
                </c:pt>
                <c:pt idx="1050">
                  <c:v>4.1872379990076092E-2</c:v>
                </c:pt>
                <c:pt idx="1051">
                  <c:v>-5.7541716077522632E-3</c:v>
                </c:pt>
                <c:pt idx="1052">
                  <c:v>-4.1679459752691002E-2</c:v>
                </c:pt>
                <c:pt idx="1053">
                  <c:v>-1.1465499516427693E-2</c:v>
                </c:pt>
                <c:pt idx="1054">
                  <c:v>-3.9586377384619514E-3</c:v>
                </c:pt>
                <c:pt idx="1055">
                  <c:v>-1.4370345270730431E-2</c:v>
                </c:pt>
                <c:pt idx="1056">
                  <c:v>-2.3178532510416881E-2</c:v>
                </c:pt>
                <c:pt idx="1057">
                  <c:v>-3.637659200016178E-2</c:v>
                </c:pt>
                <c:pt idx="1058">
                  <c:v>-1.2104537947421315E-2</c:v>
                </c:pt>
                <c:pt idx="1059">
                  <c:v>5.2184614641366802E-3</c:v>
                </c:pt>
                <c:pt idx="1060">
                  <c:v>1.8678538166967719E-2</c:v>
                </c:pt>
                <c:pt idx="1061">
                  <c:v>-2.7498820796067178E-2</c:v>
                </c:pt>
                <c:pt idx="1062">
                  <c:v>-4.7647156200131061E-2</c:v>
                </c:pt>
                <c:pt idx="1063">
                  <c:v>4.5170279019843317E-3</c:v>
                </c:pt>
                <c:pt idx="1064">
                  <c:v>7.2808081101226555E-3</c:v>
                </c:pt>
                <c:pt idx="1065">
                  <c:v>-5.9722971449861842E-2</c:v>
                </c:pt>
                <c:pt idx="1066">
                  <c:v>4.2241433889767914E-3</c:v>
                </c:pt>
                <c:pt idx="1067">
                  <c:v>-4.5870653628447043E-3</c:v>
                </c:pt>
                <c:pt idx="1068">
                  <c:v>-2.0720302308780553E-2</c:v>
                </c:pt>
                <c:pt idx="1069">
                  <c:v>2.9346740873772075E-2</c:v>
                </c:pt>
                <c:pt idx="1070">
                  <c:v>2.2197354158775922E-2</c:v>
                </c:pt>
                <c:pt idx="1071">
                  <c:v>4.1655719756887007E-3</c:v>
                </c:pt>
                <c:pt idx="1072">
                  <c:v>-1.1866385324064926E-2</c:v>
                </c:pt>
                <c:pt idx="1073">
                  <c:v>-6.0779816556262856E-2</c:v>
                </c:pt>
                <c:pt idx="1074">
                  <c:v>-1.2795493455715333E-2</c:v>
                </c:pt>
                <c:pt idx="1075">
                  <c:v>2.9905576389178596E-3</c:v>
                </c:pt>
                <c:pt idx="1076">
                  <c:v>-1.2598105971214734E-2</c:v>
                </c:pt>
                <c:pt idx="1077">
                  <c:v>-1.5340002416453202E-2</c:v>
                </c:pt>
                <c:pt idx="1078">
                  <c:v>2.295290565672516E-2</c:v>
                </c:pt>
                <c:pt idx="1079">
                  <c:v>4.0307958637664239E-2</c:v>
                </c:pt>
                <c:pt idx="1080">
                  <c:v>3.2512214623380276E-2</c:v>
                </c:pt>
                <c:pt idx="1081">
                  <c:v>3.0652853396640891E-2</c:v>
                </c:pt>
                <c:pt idx="1082">
                  <c:v>4.9150442292815177E-2</c:v>
                </c:pt>
                <c:pt idx="1083">
                  <c:v>-1.6332210057499356E-2</c:v>
                </c:pt>
                <c:pt idx="1084">
                  <c:v>7.6614697261029683E-3</c:v>
                </c:pt>
                <c:pt idx="1085">
                  <c:v>2.2898224761880217E-2</c:v>
                </c:pt>
                <c:pt idx="1086">
                  <c:v>2.1163816289576495E-3</c:v>
                </c:pt>
                <c:pt idx="1087">
                  <c:v>-1.7674091500092114E-3</c:v>
                </c:pt>
                <c:pt idx="1088">
                  <c:v>-2.0157930262784006E-3</c:v>
                </c:pt>
                <c:pt idx="1089">
                  <c:v>-1.616613512784516E-2</c:v>
                </c:pt>
                <c:pt idx="1090">
                  <c:v>1.9134645060209562E-2</c:v>
                </c:pt>
                <c:pt idx="1091">
                  <c:v>1.9618477904013503E-3</c:v>
                </c:pt>
                <c:pt idx="1092">
                  <c:v>-1.251437542531675E-2</c:v>
                </c:pt>
                <c:pt idx="1093">
                  <c:v>1.4470017696478068E-2</c:v>
                </c:pt>
                <c:pt idx="1094">
                  <c:v>6.2674706348137795E-3</c:v>
                </c:pt>
                <c:pt idx="1095">
                  <c:v>4.424426242906955E-2</c:v>
                </c:pt>
                <c:pt idx="1096">
                  <c:v>1.1040871327506365E-2</c:v>
                </c:pt>
                <c:pt idx="1097">
                  <c:v>2.3558114262468541E-2</c:v>
                </c:pt>
                <c:pt idx="1098">
                  <c:v>1.3217058656801943E-2</c:v>
                </c:pt>
                <c:pt idx="1099">
                  <c:v>1.369479715215368E-2</c:v>
                </c:pt>
              </c:numCache>
            </c:numRef>
          </c:yVal>
        </c:ser>
        <c:axId val="110161920"/>
        <c:axId val="110163840"/>
      </c:scatterChart>
      <c:valAx>
        <c:axId val="11016192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Bin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110163840"/>
        <c:crosses val="autoZero"/>
        <c:crossBetween val="midCat"/>
      </c:valAx>
      <c:valAx>
        <c:axId val="110163840"/>
        <c:scaling>
          <c:orientation val="minMax"/>
          <c:max val="1"/>
          <c:min val="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Counts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110161920"/>
        <c:crosses val="autoZero"/>
        <c:crossBetween val="midCat"/>
      </c:valAx>
    </c:plotArea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662</a:t>
            </a:r>
          </a:p>
        </c:rich>
      </c:tx>
      <c:layout/>
    </c:title>
    <c:plotArea>
      <c:layout/>
      <c:scatterChart>
        <c:scatterStyle val="lineMarker"/>
        <c:ser>
          <c:idx val="3"/>
          <c:order val="0"/>
          <c:tx>
            <c:strRef>
              <c:f>'662!'!$F$1</c:f>
              <c:strCache>
                <c:ptCount val="1"/>
                <c:pt idx="0">
                  <c:v>Moons-Bkgrd</c:v>
                </c:pt>
              </c:strCache>
            </c:strRef>
          </c:tx>
          <c:marker>
            <c:symbol val="none"/>
          </c:marker>
          <c:xVal>
            <c:numRef>
              <c:f>'662!'!$A$2:$A$1101</c:f>
              <c:numCache>
                <c:formatCode>General</c:formatCode>
                <c:ptCount val="11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  <c:pt idx="890">
                  <c:v>890</c:v>
                </c:pt>
                <c:pt idx="891">
                  <c:v>891</c:v>
                </c:pt>
                <c:pt idx="892">
                  <c:v>892</c:v>
                </c:pt>
                <c:pt idx="893">
                  <c:v>893</c:v>
                </c:pt>
                <c:pt idx="894">
                  <c:v>894</c:v>
                </c:pt>
                <c:pt idx="895">
                  <c:v>895</c:v>
                </c:pt>
                <c:pt idx="896">
                  <c:v>896</c:v>
                </c:pt>
                <c:pt idx="897">
                  <c:v>897</c:v>
                </c:pt>
                <c:pt idx="898">
                  <c:v>898</c:v>
                </c:pt>
                <c:pt idx="899">
                  <c:v>899</c:v>
                </c:pt>
                <c:pt idx="900">
                  <c:v>900</c:v>
                </c:pt>
                <c:pt idx="901">
                  <c:v>901</c:v>
                </c:pt>
                <c:pt idx="902">
                  <c:v>902</c:v>
                </c:pt>
                <c:pt idx="903">
                  <c:v>903</c:v>
                </c:pt>
                <c:pt idx="904">
                  <c:v>904</c:v>
                </c:pt>
                <c:pt idx="905">
                  <c:v>905</c:v>
                </c:pt>
                <c:pt idx="906">
                  <c:v>906</c:v>
                </c:pt>
                <c:pt idx="907">
                  <c:v>907</c:v>
                </c:pt>
                <c:pt idx="908">
                  <c:v>908</c:v>
                </c:pt>
                <c:pt idx="909">
                  <c:v>909</c:v>
                </c:pt>
                <c:pt idx="910">
                  <c:v>910</c:v>
                </c:pt>
                <c:pt idx="911">
                  <c:v>911</c:v>
                </c:pt>
                <c:pt idx="912">
                  <c:v>912</c:v>
                </c:pt>
                <c:pt idx="913">
                  <c:v>913</c:v>
                </c:pt>
                <c:pt idx="914">
                  <c:v>914</c:v>
                </c:pt>
                <c:pt idx="915">
                  <c:v>915</c:v>
                </c:pt>
                <c:pt idx="916">
                  <c:v>916</c:v>
                </c:pt>
                <c:pt idx="917">
                  <c:v>917</c:v>
                </c:pt>
                <c:pt idx="918">
                  <c:v>918</c:v>
                </c:pt>
                <c:pt idx="919">
                  <c:v>919</c:v>
                </c:pt>
                <c:pt idx="920">
                  <c:v>920</c:v>
                </c:pt>
                <c:pt idx="921">
                  <c:v>921</c:v>
                </c:pt>
                <c:pt idx="922">
                  <c:v>922</c:v>
                </c:pt>
                <c:pt idx="923">
                  <c:v>923</c:v>
                </c:pt>
                <c:pt idx="924">
                  <c:v>924</c:v>
                </c:pt>
                <c:pt idx="925">
                  <c:v>925</c:v>
                </c:pt>
                <c:pt idx="926">
                  <c:v>926</c:v>
                </c:pt>
                <c:pt idx="927">
                  <c:v>927</c:v>
                </c:pt>
                <c:pt idx="928">
                  <c:v>928</c:v>
                </c:pt>
                <c:pt idx="929">
                  <c:v>929</c:v>
                </c:pt>
                <c:pt idx="930">
                  <c:v>930</c:v>
                </c:pt>
                <c:pt idx="931">
                  <c:v>931</c:v>
                </c:pt>
                <c:pt idx="932">
                  <c:v>932</c:v>
                </c:pt>
                <c:pt idx="933">
                  <c:v>933</c:v>
                </c:pt>
                <c:pt idx="934">
                  <c:v>934</c:v>
                </c:pt>
                <c:pt idx="935">
                  <c:v>935</c:v>
                </c:pt>
                <c:pt idx="936">
                  <c:v>936</c:v>
                </c:pt>
                <c:pt idx="937">
                  <c:v>937</c:v>
                </c:pt>
                <c:pt idx="938">
                  <c:v>938</c:v>
                </c:pt>
                <c:pt idx="939">
                  <c:v>939</c:v>
                </c:pt>
                <c:pt idx="940">
                  <c:v>940</c:v>
                </c:pt>
                <c:pt idx="941">
                  <c:v>941</c:v>
                </c:pt>
                <c:pt idx="942">
                  <c:v>942</c:v>
                </c:pt>
                <c:pt idx="943">
                  <c:v>943</c:v>
                </c:pt>
                <c:pt idx="944">
                  <c:v>944</c:v>
                </c:pt>
                <c:pt idx="945">
                  <c:v>945</c:v>
                </c:pt>
                <c:pt idx="946">
                  <c:v>946</c:v>
                </c:pt>
                <c:pt idx="947">
                  <c:v>947</c:v>
                </c:pt>
                <c:pt idx="948">
                  <c:v>948</c:v>
                </c:pt>
                <c:pt idx="949">
                  <c:v>949</c:v>
                </c:pt>
                <c:pt idx="950">
                  <c:v>950</c:v>
                </c:pt>
                <c:pt idx="951">
                  <c:v>951</c:v>
                </c:pt>
                <c:pt idx="952">
                  <c:v>952</c:v>
                </c:pt>
                <c:pt idx="953">
                  <c:v>953</c:v>
                </c:pt>
                <c:pt idx="954">
                  <c:v>954</c:v>
                </c:pt>
                <c:pt idx="955">
                  <c:v>955</c:v>
                </c:pt>
                <c:pt idx="956">
                  <c:v>956</c:v>
                </c:pt>
                <c:pt idx="957">
                  <c:v>957</c:v>
                </c:pt>
                <c:pt idx="958">
                  <c:v>958</c:v>
                </c:pt>
                <c:pt idx="959">
                  <c:v>959</c:v>
                </c:pt>
                <c:pt idx="960">
                  <c:v>960</c:v>
                </c:pt>
                <c:pt idx="961">
                  <c:v>961</c:v>
                </c:pt>
                <c:pt idx="962">
                  <c:v>962</c:v>
                </c:pt>
                <c:pt idx="963">
                  <c:v>963</c:v>
                </c:pt>
                <c:pt idx="964">
                  <c:v>964</c:v>
                </c:pt>
                <c:pt idx="965">
                  <c:v>965</c:v>
                </c:pt>
                <c:pt idx="966">
                  <c:v>966</c:v>
                </c:pt>
                <c:pt idx="967">
                  <c:v>967</c:v>
                </c:pt>
                <c:pt idx="968">
                  <c:v>968</c:v>
                </c:pt>
                <c:pt idx="969">
                  <c:v>969</c:v>
                </c:pt>
                <c:pt idx="970">
                  <c:v>970</c:v>
                </c:pt>
                <c:pt idx="971">
                  <c:v>971</c:v>
                </c:pt>
                <c:pt idx="972">
                  <c:v>972</c:v>
                </c:pt>
                <c:pt idx="973">
                  <c:v>973</c:v>
                </c:pt>
                <c:pt idx="974">
                  <c:v>974</c:v>
                </c:pt>
                <c:pt idx="975">
                  <c:v>975</c:v>
                </c:pt>
                <c:pt idx="976">
                  <c:v>976</c:v>
                </c:pt>
                <c:pt idx="977">
                  <c:v>977</c:v>
                </c:pt>
                <c:pt idx="978">
                  <c:v>978</c:v>
                </c:pt>
                <c:pt idx="979">
                  <c:v>979</c:v>
                </c:pt>
                <c:pt idx="980">
                  <c:v>980</c:v>
                </c:pt>
                <c:pt idx="981">
                  <c:v>981</c:v>
                </c:pt>
                <c:pt idx="982">
                  <c:v>982</c:v>
                </c:pt>
                <c:pt idx="983">
                  <c:v>983</c:v>
                </c:pt>
                <c:pt idx="984">
                  <c:v>984</c:v>
                </c:pt>
                <c:pt idx="985">
                  <c:v>985</c:v>
                </c:pt>
                <c:pt idx="986">
                  <c:v>986</c:v>
                </c:pt>
                <c:pt idx="987">
                  <c:v>987</c:v>
                </c:pt>
                <c:pt idx="988">
                  <c:v>988</c:v>
                </c:pt>
                <c:pt idx="989">
                  <c:v>989</c:v>
                </c:pt>
                <c:pt idx="990">
                  <c:v>990</c:v>
                </c:pt>
                <c:pt idx="991">
                  <c:v>991</c:v>
                </c:pt>
                <c:pt idx="992">
                  <c:v>992</c:v>
                </c:pt>
                <c:pt idx="993">
                  <c:v>993</c:v>
                </c:pt>
                <c:pt idx="994">
                  <c:v>994</c:v>
                </c:pt>
                <c:pt idx="995">
                  <c:v>995</c:v>
                </c:pt>
                <c:pt idx="996">
                  <c:v>996</c:v>
                </c:pt>
                <c:pt idx="997">
                  <c:v>997</c:v>
                </c:pt>
                <c:pt idx="998">
                  <c:v>998</c:v>
                </c:pt>
                <c:pt idx="999">
                  <c:v>999</c:v>
                </c:pt>
                <c:pt idx="1000">
                  <c:v>1000</c:v>
                </c:pt>
                <c:pt idx="1001">
                  <c:v>1001</c:v>
                </c:pt>
                <c:pt idx="1002">
                  <c:v>1002</c:v>
                </c:pt>
                <c:pt idx="1003">
                  <c:v>1003</c:v>
                </c:pt>
                <c:pt idx="1004">
                  <c:v>1004</c:v>
                </c:pt>
                <c:pt idx="1005">
                  <c:v>1005</c:v>
                </c:pt>
                <c:pt idx="1006">
                  <c:v>1006</c:v>
                </c:pt>
                <c:pt idx="1007">
                  <c:v>1007</c:v>
                </c:pt>
                <c:pt idx="1008">
                  <c:v>1008</c:v>
                </c:pt>
                <c:pt idx="1009">
                  <c:v>1009</c:v>
                </c:pt>
                <c:pt idx="1010">
                  <c:v>1010</c:v>
                </c:pt>
                <c:pt idx="1011">
                  <c:v>1011</c:v>
                </c:pt>
                <c:pt idx="1012">
                  <c:v>1012</c:v>
                </c:pt>
                <c:pt idx="1013">
                  <c:v>1013</c:v>
                </c:pt>
                <c:pt idx="1014">
                  <c:v>1014</c:v>
                </c:pt>
                <c:pt idx="1015">
                  <c:v>1015</c:v>
                </c:pt>
                <c:pt idx="1016">
                  <c:v>1016</c:v>
                </c:pt>
                <c:pt idx="1017">
                  <c:v>1017</c:v>
                </c:pt>
                <c:pt idx="1018">
                  <c:v>1018</c:v>
                </c:pt>
                <c:pt idx="1019">
                  <c:v>1019</c:v>
                </c:pt>
                <c:pt idx="1020">
                  <c:v>1020</c:v>
                </c:pt>
                <c:pt idx="1021">
                  <c:v>1021</c:v>
                </c:pt>
                <c:pt idx="1022">
                  <c:v>1022</c:v>
                </c:pt>
                <c:pt idx="1023">
                  <c:v>1023</c:v>
                </c:pt>
                <c:pt idx="1024">
                  <c:v>1024</c:v>
                </c:pt>
                <c:pt idx="1025">
                  <c:v>1025</c:v>
                </c:pt>
                <c:pt idx="1026">
                  <c:v>1026</c:v>
                </c:pt>
                <c:pt idx="1027">
                  <c:v>1027</c:v>
                </c:pt>
                <c:pt idx="1028">
                  <c:v>1028</c:v>
                </c:pt>
                <c:pt idx="1029">
                  <c:v>1029</c:v>
                </c:pt>
                <c:pt idx="1030">
                  <c:v>1030</c:v>
                </c:pt>
                <c:pt idx="1031">
                  <c:v>1031</c:v>
                </c:pt>
                <c:pt idx="1032">
                  <c:v>1032</c:v>
                </c:pt>
                <c:pt idx="1033">
                  <c:v>1033</c:v>
                </c:pt>
                <c:pt idx="1034">
                  <c:v>1034</c:v>
                </c:pt>
                <c:pt idx="1035">
                  <c:v>1035</c:v>
                </c:pt>
                <c:pt idx="1036">
                  <c:v>1036</c:v>
                </c:pt>
                <c:pt idx="1037">
                  <c:v>1037</c:v>
                </c:pt>
                <c:pt idx="1038">
                  <c:v>1038</c:v>
                </c:pt>
                <c:pt idx="1039">
                  <c:v>1039</c:v>
                </c:pt>
                <c:pt idx="1040">
                  <c:v>1040</c:v>
                </c:pt>
                <c:pt idx="1041">
                  <c:v>1041</c:v>
                </c:pt>
                <c:pt idx="1042">
                  <c:v>1042</c:v>
                </c:pt>
                <c:pt idx="1043">
                  <c:v>1043</c:v>
                </c:pt>
                <c:pt idx="1044">
                  <c:v>1044</c:v>
                </c:pt>
                <c:pt idx="1045">
                  <c:v>1045</c:v>
                </c:pt>
                <c:pt idx="1046">
                  <c:v>1046</c:v>
                </c:pt>
                <c:pt idx="1047">
                  <c:v>1047</c:v>
                </c:pt>
                <c:pt idx="1048">
                  <c:v>1048</c:v>
                </c:pt>
                <c:pt idx="1049">
                  <c:v>1049</c:v>
                </c:pt>
                <c:pt idx="1050">
                  <c:v>1050</c:v>
                </c:pt>
                <c:pt idx="1051">
                  <c:v>1051</c:v>
                </c:pt>
                <c:pt idx="1052">
                  <c:v>1052</c:v>
                </c:pt>
                <c:pt idx="1053">
                  <c:v>1053</c:v>
                </c:pt>
                <c:pt idx="1054">
                  <c:v>1054</c:v>
                </c:pt>
                <c:pt idx="1055">
                  <c:v>1055</c:v>
                </c:pt>
                <c:pt idx="1056">
                  <c:v>1056</c:v>
                </c:pt>
                <c:pt idx="1057">
                  <c:v>1057</c:v>
                </c:pt>
                <c:pt idx="1058">
                  <c:v>1058</c:v>
                </c:pt>
                <c:pt idx="1059">
                  <c:v>1059</c:v>
                </c:pt>
                <c:pt idx="1060">
                  <c:v>1060</c:v>
                </c:pt>
                <c:pt idx="1061">
                  <c:v>1061</c:v>
                </c:pt>
                <c:pt idx="1062">
                  <c:v>1062</c:v>
                </c:pt>
                <c:pt idx="1063">
                  <c:v>1063</c:v>
                </c:pt>
                <c:pt idx="1064">
                  <c:v>1064</c:v>
                </c:pt>
                <c:pt idx="1065">
                  <c:v>1065</c:v>
                </c:pt>
                <c:pt idx="1066">
                  <c:v>1066</c:v>
                </c:pt>
                <c:pt idx="1067">
                  <c:v>1067</c:v>
                </c:pt>
                <c:pt idx="1068">
                  <c:v>1068</c:v>
                </c:pt>
                <c:pt idx="1069">
                  <c:v>1069</c:v>
                </c:pt>
                <c:pt idx="1070">
                  <c:v>1070</c:v>
                </c:pt>
                <c:pt idx="1071">
                  <c:v>1071</c:v>
                </c:pt>
                <c:pt idx="1072">
                  <c:v>1072</c:v>
                </c:pt>
                <c:pt idx="1073">
                  <c:v>1073</c:v>
                </c:pt>
                <c:pt idx="1074">
                  <c:v>1074</c:v>
                </c:pt>
                <c:pt idx="1075">
                  <c:v>1075</c:v>
                </c:pt>
                <c:pt idx="1076">
                  <c:v>1076</c:v>
                </c:pt>
                <c:pt idx="1077">
                  <c:v>1077</c:v>
                </c:pt>
                <c:pt idx="1078">
                  <c:v>1078</c:v>
                </c:pt>
                <c:pt idx="1079">
                  <c:v>1079</c:v>
                </c:pt>
                <c:pt idx="1080">
                  <c:v>1080</c:v>
                </c:pt>
                <c:pt idx="1081">
                  <c:v>1081</c:v>
                </c:pt>
                <c:pt idx="1082">
                  <c:v>1082</c:v>
                </c:pt>
                <c:pt idx="1083">
                  <c:v>1083</c:v>
                </c:pt>
                <c:pt idx="1084">
                  <c:v>1084</c:v>
                </c:pt>
                <c:pt idx="1085">
                  <c:v>1085</c:v>
                </c:pt>
                <c:pt idx="1086">
                  <c:v>1086</c:v>
                </c:pt>
                <c:pt idx="1087">
                  <c:v>1087</c:v>
                </c:pt>
                <c:pt idx="1088">
                  <c:v>1088</c:v>
                </c:pt>
                <c:pt idx="1089">
                  <c:v>1089</c:v>
                </c:pt>
                <c:pt idx="1090">
                  <c:v>1090</c:v>
                </c:pt>
                <c:pt idx="1091">
                  <c:v>1091</c:v>
                </c:pt>
                <c:pt idx="1092">
                  <c:v>1092</c:v>
                </c:pt>
                <c:pt idx="1093">
                  <c:v>1093</c:v>
                </c:pt>
                <c:pt idx="1094">
                  <c:v>1094</c:v>
                </c:pt>
                <c:pt idx="1095">
                  <c:v>1095</c:v>
                </c:pt>
                <c:pt idx="1096">
                  <c:v>1096</c:v>
                </c:pt>
                <c:pt idx="1097">
                  <c:v>1097</c:v>
                </c:pt>
                <c:pt idx="1098">
                  <c:v>1098</c:v>
                </c:pt>
                <c:pt idx="1099">
                  <c:v>1099</c:v>
                </c:pt>
              </c:numCache>
            </c:numRef>
          </c:xVal>
          <c:yVal>
            <c:numRef>
              <c:f>'662!'!$G$2:$G$1101</c:f>
              <c:numCache>
                <c:formatCode>General</c:formatCode>
                <c:ptCount val="1100"/>
                <c:pt idx="0">
                  <c:v>4.1877685013459044E-2</c:v>
                </c:pt>
                <c:pt idx="1">
                  <c:v>4.2836849334378056E-3</c:v>
                </c:pt>
                <c:pt idx="2">
                  <c:v>-4.5049097858363286E-2</c:v>
                </c:pt>
                <c:pt idx="3">
                  <c:v>-1.04076576060306E-2</c:v>
                </c:pt>
                <c:pt idx="4">
                  <c:v>4.7890658626603506E-3</c:v>
                </c:pt>
                <c:pt idx="5">
                  <c:v>2.0473934318409593E-2</c:v>
                </c:pt>
                <c:pt idx="6">
                  <c:v>8.7842851327207504E-3</c:v>
                </c:pt>
                <c:pt idx="7">
                  <c:v>-2.9703831588579026E-2</c:v>
                </c:pt>
                <c:pt idx="8">
                  <c:v>-1.5991663326204789E-2</c:v>
                </c:pt>
                <c:pt idx="9">
                  <c:v>1.9684032623014346E-2</c:v>
                </c:pt>
                <c:pt idx="10">
                  <c:v>1.7519885488077092E-2</c:v>
                </c:pt>
                <c:pt idx="11">
                  <c:v>2.4978116315771518E-2</c:v>
                </c:pt>
                <c:pt idx="12">
                  <c:v>1.2640556592065035E-2</c:v>
                </c:pt>
                <c:pt idx="13">
                  <c:v>-6.3046639973617619E-2</c:v>
                </c:pt>
                <c:pt idx="14">
                  <c:v>-2.6210244160773909E-2</c:v>
                </c:pt>
                <c:pt idx="15">
                  <c:v>4.2468025641296037E-2</c:v>
                </c:pt>
                <c:pt idx="16">
                  <c:v>2.870239549480233E-2</c:v>
                </c:pt>
                <c:pt idx="17">
                  <c:v>3.806581078240024E-2</c:v>
                </c:pt>
                <c:pt idx="18">
                  <c:v>-4.1657546942099706E-3</c:v>
                </c:pt>
                <c:pt idx="19">
                  <c:v>-1.9686737328114951E-2</c:v>
                </c:pt>
                <c:pt idx="20">
                  <c:v>2.4229931611820167E-2</c:v>
                </c:pt>
                <c:pt idx="21">
                  <c:v>-1.8114864497906731E-2</c:v>
                </c:pt>
                <c:pt idx="22">
                  <c:v>-2.0836618349948741E-2</c:v>
                </c:pt>
                <c:pt idx="23">
                  <c:v>-1.788655518299382E-2</c:v>
                </c:pt>
                <c:pt idx="24">
                  <c:v>-3.881641878508479E-3</c:v>
                </c:pt>
                <c:pt idx="25">
                  <c:v>-9.5400046809127042E-3</c:v>
                </c:pt>
                <c:pt idx="26">
                  <c:v>-2.2190731459937718E-2</c:v>
                </c:pt>
                <c:pt idx="27">
                  <c:v>1.5366116605855136E-2</c:v>
                </c:pt>
                <c:pt idx="28">
                  <c:v>5.0834590184725033E-2</c:v>
                </c:pt>
                <c:pt idx="29">
                  <c:v>4.2289649423420179E-2</c:v>
                </c:pt>
                <c:pt idx="30">
                  <c:v>-4.4500674053215171E-3</c:v>
                </c:pt>
                <c:pt idx="31">
                  <c:v>-2.3997306183702431E-2</c:v>
                </c:pt>
                <c:pt idx="32">
                  <c:v>-4.1888528323508881E-2</c:v>
                </c:pt>
                <c:pt idx="33">
                  <c:v>-6.7512197262715234E-2</c:v>
                </c:pt>
                <c:pt idx="34">
                  <c:v>-1.5688507382079914E-2</c:v>
                </c:pt>
                <c:pt idx="35">
                  <c:v>1.9948074301198781E-2</c:v>
                </c:pt>
                <c:pt idx="36">
                  <c:v>-4.0559630631396219E-2</c:v>
                </c:pt>
                <c:pt idx="37">
                  <c:v>7.7611705678012873E-3</c:v>
                </c:pt>
                <c:pt idx="38">
                  <c:v>-3.400909709873505E-2</c:v>
                </c:pt>
                <c:pt idx="39">
                  <c:v>-3.1491485600074781E-2</c:v>
                </c:pt>
                <c:pt idx="40">
                  <c:v>8.7422907559170284E-3</c:v>
                </c:pt>
                <c:pt idx="41">
                  <c:v>2.1693587040783141E-2</c:v>
                </c:pt>
                <c:pt idx="42">
                  <c:v>4.3408497666705265E-2</c:v>
                </c:pt>
                <c:pt idx="43">
                  <c:v>-3.8273257537806908E-2</c:v>
                </c:pt>
                <c:pt idx="44">
                  <c:v>1.1556082231742237E-2</c:v>
                </c:pt>
                <c:pt idx="45">
                  <c:v>3.360722128991734E-2</c:v>
                </c:pt>
                <c:pt idx="46">
                  <c:v>-1.6799592342976805E-2</c:v>
                </c:pt>
                <c:pt idx="47">
                  <c:v>1.1045120550340076E-2</c:v>
                </c:pt>
                <c:pt idx="48">
                  <c:v>-2.2837132590836709E-2</c:v>
                </c:pt>
                <c:pt idx="49">
                  <c:v>-2.2375129104621988E-3</c:v>
                </c:pt>
                <c:pt idx="50">
                  <c:v>2.6024610526793963E-2</c:v>
                </c:pt>
                <c:pt idx="51">
                  <c:v>-9.9387677058284394E-4</c:v>
                </c:pt>
                <c:pt idx="52">
                  <c:v>-5.139678636869276E-3</c:v>
                </c:pt>
                <c:pt idx="53">
                  <c:v>-2.9235431363688977E-2</c:v>
                </c:pt>
                <c:pt idx="54">
                  <c:v>5.0699791219713797E-2</c:v>
                </c:pt>
                <c:pt idx="55">
                  <c:v>1.2521541194103522E-2</c:v>
                </c:pt>
                <c:pt idx="56">
                  <c:v>-5.328150392126655E-2</c:v>
                </c:pt>
                <c:pt idx="57">
                  <c:v>3.6331088320480834E-2</c:v>
                </c:pt>
                <c:pt idx="58">
                  <c:v>4.1705685033536239E-3</c:v>
                </c:pt>
                <c:pt idx="59">
                  <c:v>3.4643316843749723E-2</c:v>
                </c:pt>
                <c:pt idx="60">
                  <c:v>-4.6357010713839629E-3</c:v>
                </c:pt>
                <c:pt idx="61">
                  <c:v>2.2041001509819375E-2</c:v>
                </c:pt>
                <c:pt idx="62">
                  <c:v>2.7684665871825033E-2</c:v>
                </c:pt>
                <c:pt idx="63">
                  <c:v>4.9338918368171239E-2</c:v>
                </c:pt>
                <c:pt idx="64">
                  <c:v>4.4831395245007413E-2</c:v>
                </c:pt>
                <c:pt idx="65">
                  <c:v>-4.4877220305289137E-2</c:v>
                </c:pt>
                <c:pt idx="66">
                  <c:v>2.8503385155567846E-2</c:v>
                </c:pt>
                <c:pt idx="67">
                  <c:v>1.2971183963911101E-3</c:v>
                </c:pt>
                <c:pt idx="68">
                  <c:v>3.1019870718627399E-2</c:v>
                </c:pt>
                <c:pt idx="69">
                  <c:v>7.1979871729953493E-3</c:v>
                </c:pt>
                <c:pt idx="70">
                  <c:v>1.2166746935585419E-2</c:v>
                </c:pt>
                <c:pt idx="71">
                  <c:v>7.1784951675153794E-4</c:v>
                </c:pt>
                <c:pt idx="72">
                  <c:v>1.640388882361199E-2</c:v>
                </c:pt>
                <c:pt idx="73">
                  <c:v>-4.9082419693878471E-2</c:v>
                </c:pt>
                <c:pt idx="74">
                  <c:v>-7.0424447526481429E-2</c:v>
                </c:pt>
                <c:pt idx="75">
                  <c:v>-4.2527141703760658E-2</c:v>
                </c:pt>
                <c:pt idx="76">
                  <c:v>-1.5488391501025304E-2</c:v>
                </c:pt>
                <c:pt idx="77">
                  <c:v>5.0341060223642063E-2</c:v>
                </c:pt>
                <c:pt idx="78">
                  <c:v>-1.6442595117692872E-3</c:v>
                </c:pt>
                <c:pt idx="79">
                  <c:v>-1.6137660540740534E-2</c:v>
                </c:pt>
                <c:pt idx="80">
                  <c:v>-4.0055812141677307E-3</c:v>
                </c:pt>
                <c:pt idx="81">
                  <c:v>2.8119801830051518E-3</c:v>
                </c:pt>
                <c:pt idx="82">
                  <c:v>1.3867230143438216E-2</c:v>
                </c:pt>
                <c:pt idx="83">
                  <c:v>-2.1880652645402841E-3</c:v>
                </c:pt>
                <c:pt idx="84">
                  <c:v>1.2145272434331137E-2</c:v>
                </c:pt>
                <c:pt idx="85">
                  <c:v>-4.2094037274074264E-2</c:v>
                </c:pt>
                <c:pt idx="86">
                  <c:v>-4.3201336488392E-2</c:v>
                </c:pt>
                <c:pt idx="87">
                  <c:v>-4.378450942420422E-2</c:v>
                </c:pt>
                <c:pt idx="88">
                  <c:v>-3.4306382628414268E-2</c:v>
                </c:pt>
                <c:pt idx="89">
                  <c:v>-2.1484125044056144E-2</c:v>
                </c:pt>
                <c:pt idx="90">
                  <c:v>-9.0434803524630843E-3</c:v>
                </c:pt>
                <c:pt idx="91">
                  <c:v>-1.6342704455359697E-2</c:v>
                </c:pt>
                <c:pt idx="92">
                  <c:v>-3.0355442255657488E-2</c:v>
                </c:pt>
                <c:pt idx="93">
                  <c:v>1.037013434371958E-2</c:v>
                </c:pt>
                <c:pt idx="94">
                  <c:v>2.3670538112931041E-2</c:v>
                </c:pt>
                <c:pt idx="95">
                  <c:v>-6.3299589467047364E-3</c:v>
                </c:pt>
                <c:pt idx="96">
                  <c:v>-6.1189630425175197E-3</c:v>
                </c:pt>
                <c:pt idx="97">
                  <c:v>-2.3883410587146964E-2</c:v>
                </c:pt>
                <c:pt idx="98">
                  <c:v>-1.0658359302737374E-2</c:v>
                </c:pt>
                <c:pt idx="99">
                  <c:v>-7.4798479784709583E-4</c:v>
                </c:pt>
                <c:pt idx="100">
                  <c:v>3.8650350368866944E-2</c:v>
                </c:pt>
                <c:pt idx="101">
                  <c:v>-1.4425958689582706E-2</c:v>
                </c:pt>
                <c:pt idx="102">
                  <c:v>1.3017877861272609E-2</c:v>
                </c:pt>
                <c:pt idx="103">
                  <c:v>-4.4514838116674692E-2</c:v>
                </c:pt>
                <c:pt idx="104">
                  <c:v>-3.6788302540670073E-2</c:v>
                </c:pt>
                <c:pt idx="105">
                  <c:v>3.3951196728032949E-2</c:v>
                </c:pt>
                <c:pt idx="106">
                  <c:v>2.8857457365172121E-2</c:v>
                </c:pt>
                <c:pt idx="107">
                  <c:v>3.5626925522253855E-2</c:v>
                </c:pt>
                <c:pt idx="108">
                  <c:v>-1.4826500497044396E-2</c:v>
                </c:pt>
                <c:pt idx="109">
                  <c:v>4.0027500291283579E-3</c:v>
                </c:pt>
                <c:pt idx="110">
                  <c:v>7.920621913376372E-3</c:v>
                </c:pt>
                <c:pt idx="111">
                  <c:v>4.6172127885393916E-3</c:v>
                </c:pt>
                <c:pt idx="112">
                  <c:v>1.4865117067045975E-2</c:v>
                </c:pt>
                <c:pt idx="113">
                  <c:v>-2.0200664866228808E-2</c:v>
                </c:pt>
                <c:pt idx="114">
                  <c:v>-1.6457697444778353E-2</c:v>
                </c:pt>
                <c:pt idx="115">
                  <c:v>3.7206851382669652E-2</c:v>
                </c:pt>
                <c:pt idx="116">
                  <c:v>1.2811977258149873E-2</c:v>
                </c:pt>
                <c:pt idx="117">
                  <c:v>-1.6484173405762685E-2</c:v>
                </c:pt>
                <c:pt idx="118">
                  <c:v>-1.9707828368545427E-2</c:v>
                </c:pt>
                <c:pt idx="119">
                  <c:v>4.6327802371244854E-3</c:v>
                </c:pt>
                <c:pt idx="120">
                  <c:v>-2.5892614204084573E-2</c:v>
                </c:pt>
                <c:pt idx="121">
                  <c:v>-1.5947971934472657E-2</c:v>
                </c:pt>
                <c:pt idx="122">
                  <c:v>-1.5039295513393018E-2</c:v>
                </c:pt>
                <c:pt idx="123">
                  <c:v>-4.890661761599191E-2</c:v>
                </c:pt>
                <c:pt idx="124">
                  <c:v>-2.3064001818235452E-2</c:v>
                </c:pt>
                <c:pt idx="125">
                  <c:v>2.8917875485509172E-3</c:v>
                </c:pt>
                <c:pt idx="126">
                  <c:v>-2.5145632925683718E-2</c:v>
                </c:pt>
                <c:pt idx="127">
                  <c:v>4.9663202942731386E-3</c:v>
                </c:pt>
                <c:pt idx="128">
                  <c:v>4.7789731645807201E-2</c:v>
                </c:pt>
                <c:pt idx="129">
                  <c:v>-1.3060288348198631E-2</c:v>
                </c:pt>
                <c:pt idx="130">
                  <c:v>-2.0181417821387722E-2</c:v>
                </c:pt>
                <c:pt idx="131">
                  <c:v>1.8979629227369454E-2</c:v>
                </c:pt>
                <c:pt idx="132">
                  <c:v>2.2764411406358261E-2</c:v>
                </c:pt>
                <c:pt idx="133">
                  <c:v>2.407781515091062E-2</c:v>
                </c:pt>
                <c:pt idx="134">
                  <c:v>3.9972476117379065E-2</c:v>
                </c:pt>
                <c:pt idx="135">
                  <c:v>-3.245633683419067E-2</c:v>
                </c:pt>
                <c:pt idx="136">
                  <c:v>-5.0323428543747738E-2</c:v>
                </c:pt>
                <c:pt idx="137">
                  <c:v>3.2817413371691494E-2</c:v>
                </c:pt>
                <c:pt idx="138">
                  <c:v>1.3119188163868542E-2</c:v>
                </c:pt>
                <c:pt idx="139">
                  <c:v>2.3221830109756252E-3</c:v>
                </c:pt>
                <c:pt idx="140">
                  <c:v>9.0545684520451451E-3</c:v>
                </c:pt>
                <c:pt idx="141">
                  <c:v>2.72133855467659E-2</c:v>
                </c:pt>
                <c:pt idx="142">
                  <c:v>2.1999937226296479E-2</c:v>
                </c:pt>
                <c:pt idx="143">
                  <c:v>3.9829318194062907E-2</c:v>
                </c:pt>
                <c:pt idx="144">
                  <c:v>5.6775862238256057E-2</c:v>
                </c:pt>
                <c:pt idx="145">
                  <c:v>7.3176748599015337E-2</c:v>
                </c:pt>
                <c:pt idx="146">
                  <c:v>2.3048597616142776E-2</c:v>
                </c:pt>
                <c:pt idx="147">
                  <c:v>-2.1648838883336508E-2</c:v>
                </c:pt>
                <c:pt idx="148">
                  <c:v>-2.0854249067367688E-3</c:v>
                </c:pt>
                <c:pt idx="149">
                  <c:v>-1.2059170459425519E-2</c:v>
                </c:pt>
                <c:pt idx="150">
                  <c:v>4.6512684451098164E-2</c:v>
                </c:pt>
                <c:pt idx="151">
                  <c:v>5.9260523579389372E-2</c:v>
                </c:pt>
                <c:pt idx="152">
                  <c:v>7.2071138336222459E-2</c:v>
                </c:pt>
                <c:pt idx="153">
                  <c:v>9.8724628624376018E-2</c:v>
                </c:pt>
                <c:pt idx="154">
                  <c:v>3.1682961041597846E-2</c:v>
                </c:pt>
                <c:pt idx="155">
                  <c:v>7.2338541651625232E-2</c:v>
                </c:pt>
                <c:pt idx="156">
                  <c:v>8.7324771018628691E-2</c:v>
                </c:pt>
                <c:pt idx="157">
                  <c:v>9.8121041695983291E-2</c:v>
                </c:pt>
                <c:pt idx="158">
                  <c:v>4.9684138062175219E-2</c:v>
                </c:pt>
                <c:pt idx="159">
                  <c:v>9.1686003030099744E-2</c:v>
                </c:pt>
                <c:pt idx="160">
                  <c:v>7.2201176652804885E-2</c:v>
                </c:pt>
                <c:pt idx="161">
                  <c:v>0.12866133461202517</c:v>
                </c:pt>
                <c:pt idx="162">
                  <c:v>9.8932585406098686E-2</c:v>
                </c:pt>
                <c:pt idx="163">
                  <c:v>8.1207084817132999E-2</c:v>
                </c:pt>
                <c:pt idx="164">
                  <c:v>0.1172002679665773</c:v>
                </c:pt>
                <c:pt idx="165">
                  <c:v>6.5585415831932212E-2</c:v>
                </c:pt>
                <c:pt idx="166">
                  <c:v>8.05926465152869E-2</c:v>
                </c:pt>
                <c:pt idx="167">
                  <c:v>0.12322592057599156</c:v>
                </c:pt>
                <c:pt idx="168">
                  <c:v>8.0295675105438627E-2</c:v>
                </c:pt>
                <c:pt idx="169">
                  <c:v>8.9887938255614447E-2</c:v>
                </c:pt>
                <c:pt idx="170">
                  <c:v>0.11514527599174652</c:v>
                </c:pt>
                <c:pt idx="171">
                  <c:v>0.16836188730951973</c:v>
                </c:pt>
                <c:pt idx="172">
                  <c:v>0.13285267990764824</c:v>
                </c:pt>
                <c:pt idx="173">
                  <c:v>0.18063805465268948</c:v>
                </c:pt>
                <c:pt idx="174">
                  <c:v>0.13116551217023747</c:v>
                </c:pt>
                <c:pt idx="175">
                  <c:v>0.11996124204238785</c:v>
                </c:pt>
                <c:pt idx="176">
                  <c:v>0.14790437716028132</c:v>
                </c:pt>
                <c:pt idx="177">
                  <c:v>0.12558299138892284</c:v>
                </c:pt>
                <c:pt idx="178">
                  <c:v>0.11414073963694009</c:v>
                </c:pt>
                <c:pt idx="179">
                  <c:v>0.1498727529952471</c:v>
                </c:pt>
                <c:pt idx="180">
                  <c:v>0.12074318472001669</c:v>
                </c:pt>
                <c:pt idx="181">
                  <c:v>0.14584874877544343</c:v>
                </c:pt>
                <c:pt idx="182">
                  <c:v>0.11916885597385933</c:v>
                </c:pt>
                <c:pt idx="183">
                  <c:v>0.1687148294341857</c:v>
                </c:pt>
                <c:pt idx="184">
                  <c:v>0.18202839781119476</c:v>
                </c:pt>
                <c:pt idx="185">
                  <c:v>9.3296263970773702E-2</c:v>
                </c:pt>
                <c:pt idx="186">
                  <c:v>0.1334062029386209</c:v>
                </c:pt>
                <c:pt idx="187">
                  <c:v>0.15281178915840843</c:v>
                </c:pt>
                <c:pt idx="188">
                  <c:v>0.18989571692691201</c:v>
                </c:pt>
                <c:pt idx="189">
                  <c:v>0.18915243185281205</c:v>
                </c:pt>
                <c:pt idx="190">
                  <c:v>0.17441678173427824</c:v>
                </c:pt>
                <c:pt idx="191">
                  <c:v>0.15869394131026812</c:v>
                </c:pt>
                <c:pt idx="192">
                  <c:v>0.15829550447890009</c:v>
                </c:pt>
                <c:pt idx="193">
                  <c:v>0.10667195488341343</c:v>
                </c:pt>
                <c:pt idx="194">
                  <c:v>0.17130348558173006</c:v>
                </c:pt>
                <c:pt idx="195">
                  <c:v>0.18529354934790057</c:v>
                </c:pt>
                <c:pt idx="196">
                  <c:v>0.18705974517744428</c:v>
                </c:pt>
                <c:pt idx="197">
                  <c:v>6.7984146636385787E-2</c:v>
                </c:pt>
                <c:pt idx="198">
                  <c:v>0.16682066771110238</c:v>
                </c:pt>
                <c:pt idx="199">
                  <c:v>0.19686722655714864</c:v>
                </c:pt>
                <c:pt idx="200">
                  <c:v>0.12405877530559709</c:v>
                </c:pt>
                <c:pt idx="201">
                  <c:v>0.16134925624612023</c:v>
                </c:pt>
                <c:pt idx="202">
                  <c:v>0.14926417295927044</c:v>
                </c:pt>
                <c:pt idx="203">
                  <c:v>0.20368278493643641</c:v>
                </c:pt>
                <c:pt idx="204">
                  <c:v>0.24843576791304256</c:v>
                </c:pt>
                <c:pt idx="205">
                  <c:v>0.27226216357461192</c:v>
                </c:pt>
                <c:pt idx="206">
                  <c:v>0.23887728315171308</c:v>
                </c:pt>
                <c:pt idx="207">
                  <c:v>0.24258848762882651</c:v>
                </c:pt>
                <c:pt idx="208">
                  <c:v>0.26588825203109318</c:v>
                </c:pt>
                <c:pt idx="209">
                  <c:v>0.29426177441486545</c:v>
                </c:pt>
                <c:pt idx="210">
                  <c:v>0.30357227454704822</c:v>
                </c:pt>
                <c:pt idx="211">
                  <c:v>0.26584838716280723</c:v>
                </c:pt>
                <c:pt idx="212">
                  <c:v>0.26933913508550944</c:v>
                </c:pt>
                <c:pt idx="213">
                  <c:v>0.24118306665427156</c:v>
                </c:pt>
                <c:pt idx="214">
                  <c:v>0.29868915991515116</c:v>
                </c:pt>
                <c:pt idx="215">
                  <c:v>0.26637816764104633</c:v>
                </c:pt>
                <c:pt idx="216">
                  <c:v>0.28824408511157928</c:v>
                </c:pt>
                <c:pt idx="217">
                  <c:v>0.27825438065024327</c:v>
                </c:pt>
                <c:pt idx="218">
                  <c:v>0.32392099248558764</c:v>
                </c:pt>
                <c:pt idx="219">
                  <c:v>0.34564838645795448</c:v>
                </c:pt>
                <c:pt idx="220">
                  <c:v>0.34419892315181211</c:v>
                </c:pt>
                <c:pt idx="221">
                  <c:v>0.33892779893125147</c:v>
                </c:pt>
                <c:pt idx="222">
                  <c:v>0.37534291688914845</c:v>
                </c:pt>
                <c:pt idx="223">
                  <c:v>0.32981277217018123</c:v>
                </c:pt>
                <c:pt idx="224">
                  <c:v>0.32160044129788518</c:v>
                </c:pt>
                <c:pt idx="225">
                  <c:v>0.32812651835646739</c:v>
                </c:pt>
                <c:pt idx="226">
                  <c:v>0.38177077559679512</c:v>
                </c:pt>
                <c:pt idx="227">
                  <c:v>0.39280922215142988</c:v>
                </c:pt>
                <c:pt idx="228">
                  <c:v>0.41350303333611699</c:v>
                </c:pt>
                <c:pt idx="229">
                  <c:v>0.42137728772748068</c:v>
                </c:pt>
                <c:pt idx="230">
                  <c:v>0.4023924286236219</c:v>
                </c:pt>
                <c:pt idx="231">
                  <c:v>0.33900064237147176</c:v>
                </c:pt>
                <c:pt idx="232">
                  <c:v>0.43719258608820483</c:v>
                </c:pt>
                <c:pt idx="233">
                  <c:v>0.45843992062468952</c:v>
                </c:pt>
                <c:pt idx="234">
                  <c:v>0.44700856911851328</c:v>
                </c:pt>
                <c:pt idx="235">
                  <c:v>0.45954577557007298</c:v>
                </c:pt>
                <c:pt idx="236">
                  <c:v>0.45905747552825604</c:v>
                </c:pt>
                <c:pt idx="237">
                  <c:v>0.49156480601093416</c:v>
                </c:pt>
                <c:pt idx="238">
                  <c:v>0.46946144515380195</c:v>
                </c:pt>
                <c:pt idx="239">
                  <c:v>0.47374382862824049</c:v>
                </c:pt>
                <c:pt idx="240">
                  <c:v>0.4723446412848929</c:v>
                </c:pt>
                <c:pt idx="241">
                  <c:v>0.48647605170294794</c:v>
                </c:pt>
                <c:pt idx="242">
                  <c:v>0.50117904952864833</c:v>
                </c:pt>
                <c:pt idx="243">
                  <c:v>0.53823394733329899</c:v>
                </c:pt>
                <c:pt idx="244">
                  <c:v>0.5766029346995708</c:v>
                </c:pt>
                <c:pt idx="245">
                  <c:v>0.53843105274156811</c:v>
                </c:pt>
                <c:pt idx="246">
                  <c:v>0.48249042757298299</c:v>
                </c:pt>
                <c:pt idx="247">
                  <c:v>0.46036138210199645</c:v>
                </c:pt>
                <c:pt idx="248">
                  <c:v>0.42227033961450028</c:v>
                </c:pt>
                <c:pt idx="249">
                  <c:v>0.49348799737704557</c:v>
                </c:pt>
                <c:pt idx="250">
                  <c:v>0.55617649389224511</c:v>
                </c:pt>
                <c:pt idx="251">
                  <c:v>0.55621082698764612</c:v>
                </c:pt>
                <c:pt idx="252">
                  <c:v>0.57208984698311682</c:v>
                </c:pt>
                <c:pt idx="253">
                  <c:v>0.55366516877912852</c:v>
                </c:pt>
                <c:pt idx="254">
                  <c:v>0.52024967597616523</c:v>
                </c:pt>
                <c:pt idx="255">
                  <c:v>0.5576288943519494</c:v>
                </c:pt>
                <c:pt idx="256">
                  <c:v>0.56372056966048945</c:v>
                </c:pt>
                <c:pt idx="257">
                  <c:v>0.54813755806493369</c:v>
                </c:pt>
                <c:pt idx="258">
                  <c:v>0.60572982665202557</c:v>
                </c:pt>
                <c:pt idx="259">
                  <c:v>0.58066042343245172</c:v>
                </c:pt>
                <c:pt idx="260">
                  <c:v>0.56901711734329363</c:v>
                </c:pt>
                <c:pt idx="261">
                  <c:v>0.6294475931889757</c:v>
                </c:pt>
                <c:pt idx="262">
                  <c:v>0.57057098311757559</c:v>
                </c:pt>
                <c:pt idx="263">
                  <c:v>0.55188717503521856</c:v>
                </c:pt>
                <c:pt idx="264">
                  <c:v>0.59359355369256728</c:v>
                </c:pt>
                <c:pt idx="265">
                  <c:v>0.6429751558478517</c:v>
                </c:pt>
                <c:pt idx="266">
                  <c:v>0.60080136435825238</c:v>
                </c:pt>
                <c:pt idx="267">
                  <c:v>0.60924244094242253</c:v>
                </c:pt>
                <c:pt idx="268">
                  <c:v>0.63319435449526762</c:v>
                </c:pt>
                <c:pt idx="269">
                  <c:v>0.65202631392934962</c:v>
                </c:pt>
                <c:pt idx="270">
                  <c:v>0.6697982554451053</c:v>
                </c:pt>
                <c:pt idx="271">
                  <c:v>0.6998242207434705</c:v>
                </c:pt>
                <c:pt idx="272">
                  <c:v>0.65090216628678144</c:v>
                </c:pt>
                <c:pt idx="273">
                  <c:v>0.6387677860883243</c:v>
                </c:pt>
                <c:pt idx="274">
                  <c:v>0.61990069427663763</c:v>
                </c:pt>
                <c:pt idx="275">
                  <c:v>0.61775244486900605</c:v>
                </c:pt>
                <c:pt idx="276">
                  <c:v>0.66520731481876805</c:v>
                </c:pt>
                <c:pt idx="277">
                  <c:v>0.66446664040524483</c:v>
                </c:pt>
                <c:pt idx="278">
                  <c:v>0.69505497313330877</c:v>
                </c:pt>
                <c:pt idx="279">
                  <c:v>0.72659004418867601</c:v>
                </c:pt>
                <c:pt idx="280">
                  <c:v>0.6925074711430852</c:v>
                </c:pt>
                <c:pt idx="281">
                  <c:v>0.64121852253049372</c:v>
                </c:pt>
                <c:pt idx="282">
                  <c:v>0.69448841198517153</c:v>
                </c:pt>
                <c:pt idx="283">
                  <c:v>0.72175681357827393</c:v>
                </c:pt>
                <c:pt idx="284">
                  <c:v>0.73010092869721022</c:v>
                </c:pt>
                <c:pt idx="285">
                  <c:v>0.68706756972672722</c:v>
                </c:pt>
                <c:pt idx="286">
                  <c:v>0.68832953911608108</c:v>
                </c:pt>
                <c:pt idx="287">
                  <c:v>0.70414185113006544</c:v>
                </c:pt>
                <c:pt idx="288">
                  <c:v>0.69129363984516812</c:v>
                </c:pt>
                <c:pt idx="289">
                  <c:v>0.68192576581623132</c:v>
                </c:pt>
                <c:pt idx="290">
                  <c:v>0.70254271918347644</c:v>
                </c:pt>
                <c:pt idx="291">
                  <c:v>0.67887811678358834</c:v>
                </c:pt>
                <c:pt idx="292">
                  <c:v>0.58907713741596013</c:v>
                </c:pt>
                <c:pt idx="293">
                  <c:v>0.60100546995577464</c:v>
                </c:pt>
                <c:pt idx="294">
                  <c:v>0.66223611562101314</c:v>
                </c:pt>
                <c:pt idx="295">
                  <c:v>0.72885211163874841</c:v>
                </c:pt>
                <c:pt idx="296">
                  <c:v>0.68431326977495188</c:v>
                </c:pt>
                <c:pt idx="297">
                  <c:v>0.7023627805902618</c:v>
                </c:pt>
                <c:pt idx="298">
                  <c:v>0.70752379101469798</c:v>
                </c:pt>
                <c:pt idx="299">
                  <c:v>0.72437758367417526</c:v>
                </c:pt>
                <c:pt idx="300">
                  <c:v>0.76787634839523966</c:v>
                </c:pt>
                <c:pt idx="301">
                  <c:v>0.73365614930615941</c:v>
                </c:pt>
                <c:pt idx="302">
                  <c:v>0.68708390400071262</c:v>
                </c:pt>
                <c:pt idx="303">
                  <c:v>0.69212571133382406</c:v>
                </c:pt>
                <c:pt idx="304">
                  <c:v>0.69737908152250105</c:v>
                </c:pt>
                <c:pt idx="305">
                  <c:v>0.71729994158005317</c:v>
                </c:pt>
                <c:pt idx="306">
                  <c:v>0.65867188752725869</c:v>
                </c:pt>
                <c:pt idx="307">
                  <c:v>0.68721665115034503</c:v>
                </c:pt>
                <c:pt idx="308">
                  <c:v>0.74442525069815435</c:v>
                </c:pt>
                <c:pt idx="309">
                  <c:v>0.76263994867667173</c:v>
                </c:pt>
                <c:pt idx="310">
                  <c:v>0.74309381551497022</c:v>
                </c:pt>
                <c:pt idx="311">
                  <c:v>0.70502331748891833</c:v>
                </c:pt>
                <c:pt idx="312">
                  <c:v>0.71202938864200938</c:v>
                </c:pt>
                <c:pt idx="313">
                  <c:v>0.74554481289486718</c:v>
                </c:pt>
                <c:pt idx="314">
                  <c:v>0.70609206537836033</c:v>
                </c:pt>
                <c:pt idx="315">
                  <c:v>0.82258405007263657</c:v>
                </c:pt>
                <c:pt idx="316">
                  <c:v>0.75490650259271663</c:v>
                </c:pt>
                <c:pt idx="317">
                  <c:v>0.7032222009193777</c:v>
                </c:pt>
                <c:pt idx="318">
                  <c:v>0.69180341431338066</c:v>
                </c:pt>
                <c:pt idx="319">
                  <c:v>0.72019170470312177</c:v>
                </c:pt>
                <c:pt idx="320">
                  <c:v>0.71449712806456167</c:v>
                </c:pt>
                <c:pt idx="321">
                  <c:v>0.72808191789619103</c:v>
                </c:pt>
                <c:pt idx="322">
                  <c:v>0.79618466404499355</c:v>
                </c:pt>
                <c:pt idx="323">
                  <c:v>0.80423802470238526</c:v>
                </c:pt>
                <c:pt idx="324">
                  <c:v>0.78167886937226838</c:v>
                </c:pt>
                <c:pt idx="325">
                  <c:v>0.73713310859490477</c:v>
                </c:pt>
                <c:pt idx="326">
                  <c:v>0.77692659255304075</c:v>
                </c:pt>
                <c:pt idx="327">
                  <c:v>0.83843059743731596</c:v>
                </c:pt>
                <c:pt idx="328">
                  <c:v>0.79284492271024243</c:v>
                </c:pt>
                <c:pt idx="329">
                  <c:v>0.74384850698990335</c:v>
                </c:pt>
                <c:pt idx="330">
                  <c:v>0.72885142614250487</c:v>
                </c:pt>
                <c:pt idx="331">
                  <c:v>0.74505070356647551</c:v>
                </c:pt>
                <c:pt idx="332">
                  <c:v>0.80653130843225485</c:v>
                </c:pt>
                <c:pt idx="333">
                  <c:v>0.82740611907173778</c:v>
                </c:pt>
                <c:pt idx="334">
                  <c:v>0.876054520647505</c:v>
                </c:pt>
                <c:pt idx="335">
                  <c:v>0.90729834787614583</c:v>
                </c:pt>
                <c:pt idx="336">
                  <c:v>0.80868384951691497</c:v>
                </c:pt>
                <c:pt idx="337">
                  <c:v>0.81427296261187065</c:v>
                </c:pt>
                <c:pt idx="338">
                  <c:v>0.84685656369516182</c:v>
                </c:pt>
                <c:pt idx="339">
                  <c:v>0.79735159724038862</c:v>
                </c:pt>
                <c:pt idx="340">
                  <c:v>0.79434781109117403</c:v>
                </c:pt>
                <c:pt idx="341">
                  <c:v>0.84368858568906413</c:v>
                </c:pt>
                <c:pt idx="342">
                  <c:v>0.84764573498949747</c:v>
                </c:pt>
                <c:pt idx="343">
                  <c:v>0.77355566755570804</c:v>
                </c:pt>
                <c:pt idx="344">
                  <c:v>0.74686325883323978</c:v>
                </c:pt>
                <c:pt idx="345">
                  <c:v>0.74045896323016802</c:v>
                </c:pt>
                <c:pt idx="346">
                  <c:v>0.76398970896037321</c:v>
                </c:pt>
                <c:pt idx="347">
                  <c:v>0.78732152207656514</c:v>
                </c:pt>
                <c:pt idx="348">
                  <c:v>0.82002884603483772</c:v>
                </c:pt>
                <c:pt idx="349">
                  <c:v>0.83921787597065012</c:v>
                </c:pt>
                <c:pt idx="350">
                  <c:v>0.9141751966777617</c:v>
                </c:pt>
                <c:pt idx="351">
                  <c:v>0.88734162096545111</c:v>
                </c:pt>
                <c:pt idx="352">
                  <c:v>0.86788417615277402</c:v>
                </c:pt>
                <c:pt idx="353">
                  <c:v>0.92900968466045097</c:v>
                </c:pt>
                <c:pt idx="354">
                  <c:v>0.89590010562465128</c:v>
                </c:pt>
                <c:pt idx="355">
                  <c:v>0.89839736459012109</c:v>
                </c:pt>
                <c:pt idx="356">
                  <c:v>0.99018416390757558</c:v>
                </c:pt>
                <c:pt idx="357">
                  <c:v>0.96084962519736261</c:v>
                </c:pt>
                <c:pt idx="358">
                  <c:v>0.88926109183010926</c:v>
                </c:pt>
                <c:pt idx="359">
                  <c:v>0.87486443200926356</c:v>
                </c:pt>
                <c:pt idx="360">
                  <c:v>0.83927968869620062</c:v>
                </c:pt>
                <c:pt idx="361">
                  <c:v>0.7680003814011267</c:v>
                </c:pt>
                <c:pt idx="362">
                  <c:v>0.77193799812240194</c:v>
                </c:pt>
                <c:pt idx="363">
                  <c:v>0.85023850325896955</c:v>
                </c:pt>
                <c:pt idx="364">
                  <c:v>0.92909135645814367</c:v>
                </c:pt>
                <c:pt idx="365">
                  <c:v>0.97972188999255838</c:v>
                </c:pt>
                <c:pt idx="366">
                  <c:v>0.99911068497651212</c:v>
                </c:pt>
                <c:pt idx="367">
                  <c:v>0.92158399623230713</c:v>
                </c:pt>
                <c:pt idx="368">
                  <c:v>0.94270529025346916</c:v>
                </c:pt>
                <c:pt idx="369">
                  <c:v>0.93562063160801512</c:v>
                </c:pt>
                <c:pt idx="370">
                  <c:v>0.85144832028660622</c:v>
                </c:pt>
                <c:pt idx="371">
                  <c:v>0.82278463119282674</c:v>
                </c:pt>
                <c:pt idx="372">
                  <c:v>0.88632122333976171</c:v>
                </c:pt>
                <c:pt idx="373">
                  <c:v>0.94657513823861883</c:v>
                </c:pt>
                <c:pt idx="374">
                  <c:v>0.9253836767791872</c:v>
                </c:pt>
                <c:pt idx="375">
                  <c:v>0.92041786242605739</c:v>
                </c:pt>
                <c:pt idx="376">
                  <c:v>0.96509726780772953</c:v>
                </c:pt>
                <c:pt idx="377">
                  <c:v>0.97831909604065914</c:v>
                </c:pt>
                <c:pt idx="378">
                  <c:v>0.90541831764208269</c:v>
                </c:pt>
                <c:pt idx="379">
                  <c:v>0.84689856600703939</c:v>
                </c:pt>
                <c:pt idx="380">
                  <c:v>0.89150181532265027</c:v>
                </c:pt>
                <c:pt idx="381">
                  <c:v>0.88559557786993504</c:v>
                </c:pt>
                <c:pt idx="382">
                  <c:v>0.87354763404235902</c:v>
                </c:pt>
                <c:pt idx="383">
                  <c:v>0.85677778130691273</c:v>
                </c:pt>
                <c:pt idx="384">
                  <c:v>0.84683606810607082</c:v>
                </c:pt>
                <c:pt idx="385">
                  <c:v>0.92806456211516697</c:v>
                </c:pt>
                <c:pt idx="386">
                  <c:v>0.9225294778877916</c:v>
                </c:pt>
                <c:pt idx="387">
                  <c:v>0.91903061972107702</c:v>
                </c:pt>
                <c:pt idx="388">
                  <c:v>0.89970298447670383</c:v>
                </c:pt>
                <c:pt idx="389">
                  <c:v>0.87068483543482844</c:v>
                </c:pt>
                <c:pt idx="390">
                  <c:v>0.9726911622560952</c:v>
                </c:pt>
                <c:pt idx="391">
                  <c:v>0.94471565235905852</c:v>
                </c:pt>
                <c:pt idx="392">
                  <c:v>0.8673645779138236</c:v>
                </c:pt>
                <c:pt idx="393">
                  <c:v>0.89005985814690414</c:v>
                </c:pt>
                <c:pt idx="394">
                  <c:v>0.96458569821628148</c:v>
                </c:pt>
                <c:pt idx="395">
                  <c:v>0.9578500653838028</c:v>
                </c:pt>
                <c:pt idx="396">
                  <c:v>0.9052928647713554</c:v>
                </c:pt>
                <c:pt idx="397">
                  <c:v>0.83671054887267671</c:v>
                </c:pt>
                <c:pt idx="398">
                  <c:v>0.8755182945796256</c:v>
                </c:pt>
                <c:pt idx="399">
                  <c:v>0.96451358882383242</c:v>
                </c:pt>
                <c:pt idx="400">
                  <c:v>0.97000722533894368</c:v>
                </c:pt>
                <c:pt idx="401">
                  <c:v>0.9641051328392557</c:v>
                </c:pt>
                <c:pt idx="402">
                  <c:v>0.87531072952531963</c:v>
                </c:pt>
                <c:pt idx="403">
                  <c:v>0.87254605120319351</c:v>
                </c:pt>
                <c:pt idx="404">
                  <c:v>0.89659481211448688</c:v>
                </c:pt>
                <c:pt idx="405">
                  <c:v>0.86115169264617331</c:v>
                </c:pt>
                <c:pt idx="406">
                  <c:v>1</c:v>
                </c:pt>
                <c:pt idx="407">
                  <c:v>0.9670040919618148</c:v>
                </c:pt>
                <c:pt idx="408">
                  <c:v>0.99533828803566038</c:v>
                </c:pt>
                <c:pt idx="409">
                  <c:v>0.95419758954079315</c:v>
                </c:pt>
                <c:pt idx="410">
                  <c:v>0.90144706957678689</c:v>
                </c:pt>
                <c:pt idx="411">
                  <c:v>0.95733771255140454</c:v>
                </c:pt>
                <c:pt idx="412">
                  <c:v>0.96694905153277333</c:v>
                </c:pt>
                <c:pt idx="413">
                  <c:v>0.97723225147815318</c:v>
                </c:pt>
                <c:pt idx="414">
                  <c:v>0.8764737792401236</c:v>
                </c:pt>
                <c:pt idx="415">
                  <c:v>0.80917965568912864</c:v>
                </c:pt>
                <c:pt idx="416">
                  <c:v>0.86325487158479364</c:v>
                </c:pt>
                <c:pt idx="417">
                  <c:v>0.93870674211312477</c:v>
                </c:pt>
                <c:pt idx="418">
                  <c:v>0.94409553556032655</c:v>
                </c:pt>
                <c:pt idx="419">
                  <c:v>0.90677644900058285</c:v>
                </c:pt>
                <c:pt idx="420">
                  <c:v>0.90296709172779044</c:v>
                </c:pt>
                <c:pt idx="421">
                  <c:v>0.93996208646467927</c:v>
                </c:pt>
                <c:pt idx="422">
                  <c:v>0.9312175600499214</c:v>
                </c:pt>
                <c:pt idx="423">
                  <c:v>0.86468986086767741</c:v>
                </c:pt>
                <c:pt idx="424">
                  <c:v>0.9445049218306788</c:v>
                </c:pt>
                <c:pt idx="425">
                  <c:v>0.93394008901534453</c:v>
                </c:pt>
                <c:pt idx="426">
                  <c:v>0.88266528803996824</c:v>
                </c:pt>
                <c:pt idx="427">
                  <c:v>0.86903361636095489</c:v>
                </c:pt>
                <c:pt idx="428">
                  <c:v>0.88640085522468581</c:v>
                </c:pt>
                <c:pt idx="429">
                  <c:v>0.8417255784339619</c:v>
                </c:pt>
                <c:pt idx="430">
                  <c:v>0.73446446166611934</c:v>
                </c:pt>
                <c:pt idx="431">
                  <c:v>0.8415961927825234</c:v>
                </c:pt>
                <c:pt idx="432">
                  <c:v>0.84733539918338341</c:v>
                </c:pt>
                <c:pt idx="433">
                  <c:v>0.79614085014085956</c:v>
                </c:pt>
                <c:pt idx="434">
                  <c:v>0.8679645260442157</c:v>
                </c:pt>
                <c:pt idx="435">
                  <c:v>0.8407705997146071</c:v>
                </c:pt>
                <c:pt idx="436">
                  <c:v>0.87373530740730687</c:v>
                </c:pt>
                <c:pt idx="437">
                  <c:v>0.89801926004788113</c:v>
                </c:pt>
                <c:pt idx="438">
                  <c:v>0.84807790123041682</c:v>
                </c:pt>
                <c:pt idx="439">
                  <c:v>0.8436317662849816</c:v>
                </c:pt>
                <c:pt idx="440">
                  <c:v>0.80516415311992884</c:v>
                </c:pt>
                <c:pt idx="441">
                  <c:v>0.78841081432050997</c:v>
                </c:pt>
                <c:pt idx="442">
                  <c:v>0.8648980296078328</c:v>
                </c:pt>
                <c:pt idx="443">
                  <c:v>0.90553673738551577</c:v>
                </c:pt>
                <c:pt idx="444">
                  <c:v>0.88249820790187672</c:v>
                </c:pt>
                <c:pt idx="445">
                  <c:v>0.88705568048415651</c:v>
                </c:pt>
                <c:pt idx="446">
                  <c:v>0.83310120154449974</c:v>
                </c:pt>
                <c:pt idx="447">
                  <c:v>0.83226748197743328</c:v>
                </c:pt>
                <c:pt idx="448">
                  <c:v>0.87847903381051895</c:v>
                </c:pt>
                <c:pt idx="449">
                  <c:v>0.85888335916156078</c:v>
                </c:pt>
                <c:pt idx="450">
                  <c:v>0.7983707057909265</c:v>
                </c:pt>
                <c:pt idx="451">
                  <c:v>0.87338903951361779</c:v>
                </c:pt>
                <c:pt idx="452">
                  <c:v>0.93541229967483808</c:v>
                </c:pt>
                <c:pt idx="453">
                  <c:v>0.88730312676882717</c:v>
                </c:pt>
                <c:pt idx="454">
                  <c:v>0.92428392456838049</c:v>
                </c:pt>
                <c:pt idx="455">
                  <c:v>0.85021210063859742</c:v>
                </c:pt>
                <c:pt idx="456">
                  <c:v>0.78543839138897709</c:v>
                </c:pt>
                <c:pt idx="457">
                  <c:v>0.82266735347971898</c:v>
                </c:pt>
                <c:pt idx="458">
                  <c:v>0.86273519196321602</c:v>
                </c:pt>
                <c:pt idx="459">
                  <c:v>0.84776988252993613</c:v>
                </c:pt>
                <c:pt idx="460">
                  <c:v>0.88479367837545764</c:v>
                </c:pt>
                <c:pt idx="461">
                  <c:v>0.8731521183232992</c:v>
                </c:pt>
                <c:pt idx="462">
                  <c:v>0.81354588134289174</c:v>
                </c:pt>
                <c:pt idx="463">
                  <c:v>0.83213409841779395</c:v>
                </c:pt>
                <c:pt idx="464">
                  <c:v>0.8066212859633729</c:v>
                </c:pt>
                <c:pt idx="465">
                  <c:v>0.71732815547185691</c:v>
                </c:pt>
                <c:pt idx="466">
                  <c:v>0.68472874241780268</c:v>
                </c:pt>
                <c:pt idx="467">
                  <c:v>0.8156065518146085</c:v>
                </c:pt>
                <c:pt idx="468">
                  <c:v>0.89003441832258245</c:v>
                </c:pt>
                <c:pt idx="469">
                  <c:v>0.83618625140191127</c:v>
                </c:pt>
                <c:pt idx="470">
                  <c:v>0.786859771379121</c:v>
                </c:pt>
                <c:pt idx="471">
                  <c:v>0.8092157836938827</c:v>
                </c:pt>
                <c:pt idx="472">
                  <c:v>0.85399202017886644</c:v>
                </c:pt>
                <c:pt idx="473">
                  <c:v>0.86684542080935145</c:v>
                </c:pt>
                <c:pt idx="474">
                  <c:v>0.77821277781905507</c:v>
                </c:pt>
                <c:pt idx="475">
                  <c:v>0.78104473529824292</c:v>
                </c:pt>
                <c:pt idx="476">
                  <c:v>0.84936687681905032</c:v>
                </c:pt>
                <c:pt idx="477">
                  <c:v>0.80273485891470564</c:v>
                </c:pt>
                <c:pt idx="478">
                  <c:v>0.75568211378749039</c:v>
                </c:pt>
                <c:pt idx="479">
                  <c:v>0.83458584631448318</c:v>
                </c:pt>
                <c:pt idx="480">
                  <c:v>0.80989882295209903</c:v>
                </c:pt>
                <c:pt idx="481">
                  <c:v>0.82445732469309552</c:v>
                </c:pt>
                <c:pt idx="482">
                  <c:v>0.85987116962190735</c:v>
                </c:pt>
                <c:pt idx="483">
                  <c:v>0.88912313929363496</c:v>
                </c:pt>
                <c:pt idx="484">
                  <c:v>0.87789065538092315</c:v>
                </c:pt>
                <c:pt idx="485">
                  <c:v>0.89336412424898737</c:v>
                </c:pt>
                <c:pt idx="486">
                  <c:v>0.84495701692319503</c:v>
                </c:pt>
                <c:pt idx="487">
                  <c:v>0.84423293804220956</c:v>
                </c:pt>
                <c:pt idx="488">
                  <c:v>0.86318129377597652</c:v>
                </c:pt>
                <c:pt idx="489">
                  <c:v>0.81226170305160506</c:v>
                </c:pt>
                <c:pt idx="490">
                  <c:v>0.82852442481051558</c:v>
                </c:pt>
                <c:pt idx="491">
                  <c:v>0.90765001718079774</c:v>
                </c:pt>
                <c:pt idx="492">
                  <c:v>0.90314693268324064</c:v>
                </c:pt>
                <c:pt idx="493">
                  <c:v>0.8108920022061924</c:v>
                </c:pt>
                <c:pt idx="494">
                  <c:v>0.87079295861830464</c:v>
                </c:pt>
                <c:pt idx="495">
                  <c:v>0.90635991571003427</c:v>
                </c:pt>
                <c:pt idx="496">
                  <c:v>0.89869614727140112</c:v>
                </c:pt>
                <c:pt idx="497">
                  <c:v>0.82824306966813455</c:v>
                </c:pt>
                <c:pt idx="498">
                  <c:v>0.80209387116154462</c:v>
                </c:pt>
                <c:pt idx="499">
                  <c:v>0.8525872518694555</c:v>
                </c:pt>
                <c:pt idx="500">
                  <c:v>0.87022107797654025</c:v>
                </c:pt>
                <c:pt idx="501">
                  <c:v>0.84476234326205246</c:v>
                </c:pt>
                <c:pt idx="502">
                  <c:v>0.83686044604751841</c:v>
                </c:pt>
                <c:pt idx="503">
                  <c:v>0.83707710029008253</c:v>
                </c:pt>
                <c:pt idx="504">
                  <c:v>0.83417659072687755</c:v>
                </c:pt>
                <c:pt idx="505">
                  <c:v>0.80431635115007893</c:v>
                </c:pt>
                <c:pt idx="506">
                  <c:v>0.81143421690186268</c:v>
                </c:pt>
                <c:pt idx="507">
                  <c:v>0.82805472716902229</c:v>
                </c:pt>
                <c:pt idx="508">
                  <c:v>0.84746498053811725</c:v>
                </c:pt>
                <c:pt idx="509">
                  <c:v>0.84632905134326164</c:v>
                </c:pt>
                <c:pt idx="510">
                  <c:v>0.84594614928979195</c:v>
                </c:pt>
                <c:pt idx="511">
                  <c:v>0.84363935422577219</c:v>
                </c:pt>
                <c:pt idx="512">
                  <c:v>0.78744850870503413</c:v>
                </c:pt>
                <c:pt idx="513">
                  <c:v>0.81749798844950472</c:v>
                </c:pt>
                <c:pt idx="514">
                  <c:v>0.86564221224355142</c:v>
                </c:pt>
                <c:pt idx="515">
                  <c:v>0.88068622370374561</c:v>
                </c:pt>
                <c:pt idx="516">
                  <c:v>0.79857814037636865</c:v>
                </c:pt>
                <c:pt idx="517">
                  <c:v>0.75115659174666272</c:v>
                </c:pt>
                <c:pt idx="518">
                  <c:v>0.86619539284722702</c:v>
                </c:pt>
                <c:pt idx="519">
                  <c:v>0.82250121998948178</c:v>
                </c:pt>
                <c:pt idx="520">
                  <c:v>0.81897187980462449</c:v>
                </c:pt>
                <c:pt idx="521">
                  <c:v>0.83302576337801448</c:v>
                </c:pt>
                <c:pt idx="522">
                  <c:v>0.92747215326709553</c:v>
                </c:pt>
                <c:pt idx="523">
                  <c:v>0.89681272292192782</c:v>
                </c:pt>
                <c:pt idx="524">
                  <c:v>0.79857174355214011</c:v>
                </c:pt>
                <c:pt idx="525">
                  <c:v>0.8130096389129341</c:v>
                </c:pt>
                <c:pt idx="526">
                  <c:v>0.77244354646884328</c:v>
                </c:pt>
                <c:pt idx="527">
                  <c:v>0.87400253127455085</c:v>
                </c:pt>
                <c:pt idx="528">
                  <c:v>0.8276341469909777</c:v>
                </c:pt>
                <c:pt idx="529">
                  <c:v>0.77291624628444677</c:v>
                </c:pt>
                <c:pt idx="530">
                  <c:v>0.78938645160809395</c:v>
                </c:pt>
                <c:pt idx="531">
                  <c:v>0.85111500869968804</c:v>
                </c:pt>
                <c:pt idx="532">
                  <c:v>0.82971753230577105</c:v>
                </c:pt>
                <c:pt idx="533">
                  <c:v>0.82595309856410581</c:v>
                </c:pt>
                <c:pt idx="534">
                  <c:v>0.8030223984951157</c:v>
                </c:pt>
                <c:pt idx="535">
                  <c:v>0.80438903161116149</c:v>
                </c:pt>
                <c:pt idx="536">
                  <c:v>0.8307909307685587</c:v>
                </c:pt>
                <c:pt idx="537">
                  <c:v>0.81836023203928077</c:v>
                </c:pt>
                <c:pt idx="538">
                  <c:v>0.80559636834014314</c:v>
                </c:pt>
                <c:pt idx="539">
                  <c:v>0.77904816182661019</c:v>
                </c:pt>
                <c:pt idx="540">
                  <c:v>0.83067611720591028</c:v>
                </c:pt>
                <c:pt idx="541">
                  <c:v>0.89120575772955724</c:v>
                </c:pt>
                <c:pt idx="542">
                  <c:v>0.85781350164512593</c:v>
                </c:pt>
                <c:pt idx="543">
                  <c:v>0.80941907364712251</c:v>
                </c:pt>
                <c:pt idx="544">
                  <c:v>0.88979961864154311</c:v>
                </c:pt>
                <c:pt idx="545">
                  <c:v>0.87567383774107899</c:v>
                </c:pt>
                <c:pt idx="546">
                  <c:v>0.83378332698596058</c:v>
                </c:pt>
                <c:pt idx="547">
                  <c:v>0.77951719022699717</c:v>
                </c:pt>
                <c:pt idx="548">
                  <c:v>0.85425348352494712</c:v>
                </c:pt>
                <c:pt idx="549">
                  <c:v>0.8898969883032134</c:v>
                </c:pt>
                <c:pt idx="550">
                  <c:v>0.86671660633348879</c:v>
                </c:pt>
                <c:pt idx="551">
                  <c:v>0.8730606720549885</c:v>
                </c:pt>
                <c:pt idx="552">
                  <c:v>0.83975219280850832</c:v>
                </c:pt>
                <c:pt idx="553">
                  <c:v>0.82457598922606079</c:v>
                </c:pt>
                <c:pt idx="554">
                  <c:v>0.87766820832080483</c:v>
                </c:pt>
                <c:pt idx="555">
                  <c:v>0.86828342862842423</c:v>
                </c:pt>
                <c:pt idx="556">
                  <c:v>0.85890483369489801</c:v>
                </c:pt>
                <c:pt idx="557">
                  <c:v>0.86338575837675768</c:v>
                </c:pt>
                <c:pt idx="558">
                  <c:v>0.87917764035690782</c:v>
                </c:pt>
                <c:pt idx="559">
                  <c:v>0.81840567744586279</c:v>
                </c:pt>
                <c:pt idx="560">
                  <c:v>0.8594431157167991</c:v>
                </c:pt>
                <c:pt idx="561">
                  <c:v>0.85898079395072169</c:v>
                </c:pt>
                <c:pt idx="562">
                  <c:v>0.79452832085996339</c:v>
                </c:pt>
                <c:pt idx="563">
                  <c:v>0.80417624470099291</c:v>
                </c:pt>
                <c:pt idx="564">
                  <c:v>0.78389802026594158</c:v>
                </c:pt>
                <c:pt idx="565">
                  <c:v>0.76926847020796063</c:v>
                </c:pt>
                <c:pt idx="566">
                  <c:v>0.73238947212965544</c:v>
                </c:pt>
                <c:pt idx="567">
                  <c:v>0.71934817772739601</c:v>
                </c:pt>
                <c:pt idx="568">
                  <c:v>0.6875018246458271</c:v>
                </c:pt>
                <c:pt idx="569">
                  <c:v>0.6840635061707645</c:v>
                </c:pt>
                <c:pt idx="570">
                  <c:v>0.69320488657291224</c:v>
                </c:pt>
                <c:pt idx="571">
                  <c:v>0.75065603693557303</c:v>
                </c:pt>
                <c:pt idx="572">
                  <c:v>0.75682367239299519</c:v>
                </c:pt>
                <c:pt idx="573">
                  <c:v>0.74131151383889471</c:v>
                </c:pt>
                <c:pt idx="574">
                  <c:v>0.7443430569180649</c:v>
                </c:pt>
                <c:pt idx="575">
                  <c:v>0.72951375796013851</c:v>
                </c:pt>
                <c:pt idx="576">
                  <c:v>0.71132260661717583</c:v>
                </c:pt>
                <c:pt idx="577">
                  <c:v>0.69104087406687076</c:v>
                </c:pt>
                <c:pt idx="578">
                  <c:v>0.64251968765396827</c:v>
                </c:pt>
                <c:pt idx="579">
                  <c:v>0.68626291252684701</c:v>
                </c:pt>
                <c:pt idx="580">
                  <c:v>0.71855087993391098</c:v>
                </c:pt>
                <c:pt idx="581">
                  <c:v>0.60608258932853254</c:v>
                </c:pt>
                <c:pt idx="582">
                  <c:v>0.59151388887922673</c:v>
                </c:pt>
                <c:pt idx="583">
                  <c:v>0.6287269083164585</c:v>
                </c:pt>
                <c:pt idx="584">
                  <c:v>0.70927087818194945</c:v>
                </c:pt>
                <c:pt idx="585">
                  <c:v>0.67870217609857497</c:v>
                </c:pt>
                <c:pt idx="586">
                  <c:v>0.67348561919701211</c:v>
                </c:pt>
                <c:pt idx="587">
                  <c:v>0.71321689880912276</c:v>
                </c:pt>
                <c:pt idx="588">
                  <c:v>0.68571309363524868</c:v>
                </c:pt>
                <c:pt idx="589">
                  <c:v>0.73515474601006281</c:v>
                </c:pt>
                <c:pt idx="590">
                  <c:v>0.70890806373501758</c:v>
                </c:pt>
                <c:pt idx="591">
                  <c:v>0.70582538006947559</c:v>
                </c:pt>
                <c:pt idx="592">
                  <c:v>0.71401670962542041</c:v>
                </c:pt>
                <c:pt idx="593">
                  <c:v>0.71227594549263029</c:v>
                </c:pt>
                <c:pt idx="594">
                  <c:v>0.72719793894229223</c:v>
                </c:pt>
                <c:pt idx="595">
                  <c:v>0.75769741200074203</c:v>
                </c:pt>
                <c:pt idx="596">
                  <c:v>0.71140263022951622</c:v>
                </c:pt>
                <c:pt idx="597">
                  <c:v>0.72941193342841848</c:v>
                </c:pt>
                <c:pt idx="598">
                  <c:v>0.70008856435013289</c:v>
                </c:pt>
                <c:pt idx="599">
                  <c:v>0.67612974835274098</c:v>
                </c:pt>
                <c:pt idx="600">
                  <c:v>0.71917040138824562</c:v>
                </c:pt>
                <c:pt idx="601">
                  <c:v>0.69033510381738206</c:v>
                </c:pt>
                <c:pt idx="602">
                  <c:v>0.62560873316311172</c:v>
                </c:pt>
                <c:pt idx="603">
                  <c:v>0.65129201976409301</c:v>
                </c:pt>
                <c:pt idx="604">
                  <c:v>0.6988563019724825</c:v>
                </c:pt>
                <c:pt idx="605">
                  <c:v>0.70009697638359947</c:v>
                </c:pt>
                <c:pt idx="606">
                  <c:v>0.70520372929911823</c:v>
                </c:pt>
                <c:pt idx="607">
                  <c:v>0.69147496557906518</c:v>
                </c:pt>
                <c:pt idx="608">
                  <c:v>0.66080922011312171</c:v>
                </c:pt>
                <c:pt idx="609">
                  <c:v>0.66355461888013256</c:v>
                </c:pt>
                <c:pt idx="610">
                  <c:v>0.64763053643627799</c:v>
                </c:pt>
                <c:pt idx="611">
                  <c:v>0.6128452122120962</c:v>
                </c:pt>
                <c:pt idx="612">
                  <c:v>0.65046246942581798</c:v>
                </c:pt>
                <c:pt idx="613">
                  <c:v>0.63308213555194237</c:v>
                </c:pt>
                <c:pt idx="614">
                  <c:v>0.60985851096060018</c:v>
                </c:pt>
                <c:pt idx="615">
                  <c:v>0.58301229687916811</c:v>
                </c:pt>
                <c:pt idx="616">
                  <c:v>0.64012158534583641</c:v>
                </c:pt>
                <c:pt idx="617">
                  <c:v>0.61728548878472023</c:v>
                </c:pt>
                <c:pt idx="618">
                  <c:v>0.63186601163803979</c:v>
                </c:pt>
                <c:pt idx="619">
                  <c:v>0.63162570445987987</c:v>
                </c:pt>
                <c:pt idx="620">
                  <c:v>0.61344458884608766</c:v>
                </c:pt>
                <c:pt idx="621">
                  <c:v>0.57173101397536541</c:v>
                </c:pt>
                <c:pt idx="622">
                  <c:v>0.56164246330842182</c:v>
                </c:pt>
                <c:pt idx="623">
                  <c:v>0.55893304568313962</c:v>
                </c:pt>
                <c:pt idx="624">
                  <c:v>0.63609701787483719</c:v>
                </c:pt>
                <c:pt idx="625">
                  <c:v>0.6224082495774873</c:v>
                </c:pt>
                <c:pt idx="626">
                  <c:v>0.59164861027942939</c:v>
                </c:pt>
                <c:pt idx="627">
                  <c:v>0.61044916564410323</c:v>
                </c:pt>
                <c:pt idx="628">
                  <c:v>0.55831556438753938</c:v>
                </c:pt>
                <c:pt idx="629">
                  <c:v>0.54313926273956092</c:v>
                </c:pt>
                <c:pt idx="630">
                  <c:v>0.58968260063633327</c:v>
                </c:pt>
                <c:pt idx="631">
                  <c:v>0.54214858014620138</c:v>
                </c:pt>
                <c:pt idx="632">
                  <c:v>0.5084118266947284</c:v>
                </c:pt>
                <c:pt idx="633">
                  <c:v>0.56503619265902727</c:v>
                </c:pt>
                <c:pt idx="634">
                  <c:v>0.55509388379296243</c:v>
                </c:pt>
                <c:pt idx="635">
                  <c:v>0.40135356719404142</c:v>
                </c:pt>
                <c:pt idx="636">
                  <c:v>0.34844170297374094</c:v>
                </c:pt>
                <c:pt idx="637">
                  <c:v>0.42047855712969201</c:v>
                </c:pt>
                <c:pt idx="638">
                  <c:v>0.42573146233589365</c:v>
                </c:pt>
                <c:pt idx="639">
                  <c:v>0.48353634651256339</c:v>
                </c:pt>
                <c:pt idx="640">
                  <c:v>0.52625492304139254</c:v>
                </c:pt>
                <c:pt idx="641">
                  <c:v>0.51075950652994762</c:v>
                </c:pt>
                <c:pt idx="642">
                  <c:v>0.50820458787674661</c:v>
                </c:pt>
                <c:pt idx="643">
                  <c:v>0.58999045603685107</c:v>
                </c:pt>
                <c:pt idx="644">
                  <c:v>0.52410420959024329</c:v>
                </c:pt>
                <c:pt idx="645">
                  <c:v>0.49881098830737036</c:v>
                </c:pt>
                <c:pt idx="646">
                  <c:v>0.47114462319613343</c:v>
                </c:pt>
                <c:pt idx="647">
                  <c:v>0.40920890085174777</c:v>
                </c:pt>
                <c:pt idx="648">
                  <c:v>0.41454185401021892</c:v>
                </c:pt>
                <c:pt idx="649">
                  <c:v>0.48062908142130767</c:v>
                </c:pt>
                <c:pt idx="650">
                  <c:v>0.52831162829698319</c:v>
                </c:pt>
                <c:pt idx="651">
                  <c:v>0.51042546862714178</c:v>
                </c:pt>
                <c:pt idx="652">
                  <c:v>0.46579260231264974</c:v>
                </c:pt>
                <c:pt idx="653">
                  <c:v>0.47190265176516683</c:v>
                </c:pt>
                <c:pt idx="654">
                  <c:v>0.52542247599490399</c:v>
                </c:pt>
                <c:pt idx="655">
                  <c:v>0.49597725221674333</c:v>
                </c:pt>
                <c:pt idx="656">
                  <c:v>0.47524528127418486</c:v>
                </c:pt>
                <c:pt idx="657">
                  <c:v>0.43769743255493493</c:v>
                </c:pt>
                <c:pt idx="658">
                  <c:v>0.4059993937079816</c:v>
                </c:pt>
                <c:pt idx="659">
                  <c:v>0.40123995327120754</c:v>
                </c:pt>
                <c:pt idx="660">
                  <c:v>0.30921344225901437</c:v>
                </c:pt>
                <c:pt idx="661">
                  <c:v>0.32390139477893942</c:v>
                </c:pt>
                <c:pt idx="662">
                  <c:v>0.40250952678162943</c:v>
                </c:pt>
                <c:pt idx="663">
                  <c:v>0.42279661179568501</c:v>
                </c:pt>
                <c:pt idx="664">
                  <c:v>0.47733432068176984</c:v>
                </c:pt>
                <c:pt idx="665">
                  <c:v>0.44856071346307874</c:v>
                </c:pt>
                <c:pt idx="666">
                  <c:v>0.39552479154405462</c:v>
                </c:pt>
                <c:pt idx="667">
                  <c:v>0.41443323322705161</c:v>
                </c:pt>
                <c:pt idx="668">
                  <c:v>0.44790220036214745</c:v>
                </c:pt>
                <c:pt idx="669">
                  <c:v>0.44884216646780173</c:v>
                </c:pt>
                <c:pt idx="670">
                  <c:v>0.41451902515660471</c:v>
                </c:pt>
                <c:pt idx="671">
                  <c:v>0.41862649610484237</c:v>
                </c:pt>
                <c:pt idx="672">
                  <c:v>0.41383946986620784</c:v>
                </c:pt>
                <c:pt idx="673">
                  <c:v>0.35686657574209568</c:v>
                </c:pt>
                <c:pt idx="674">
                  <c:v>0.42301559939901962</c:v>
                </c:pt>
                <c:pt idx="675">
                  <c:v>0.48865737769457435</c:v>
                </c:pt>
                <c:pt idx="676">
                  <c:v>0.51111254654903793</c:v>
                </c:pt>
                <c:pt idx="677">
                  <c:v>0.44769344392392535</c:v>
                </c:pt>
                <c:pt idx="678">
                  <c:v>0.44378839792036073</c:v>
                </c:pt>
                <c:pt idx="679">
                  <c:v>0.44381021519112512</c:v>
                </c:pt>
                <c:pt idx="680">
                  <c:v>0.43664422762443039</c:v>
                </c:pt>
                <c:pt idx="681">
                  <c:v>0.40553543996891256</c:v>
                </c:pt>
                <c:pt idx="682">
                  <c:v>0.40959784064063393</c:v>
                </c:pt>
                <c:pt idx="683">
                  <c:v>0.42037457067542722</c:v>
                </c:pt>
                <c:pt idx="684">
                  <c:v>0.37761086693432511</c:v>
                </c:pt>
                <c:pt idx="685">
                  <c:v>0.36071348063851605</c:v>
                </c:pt>
                <c:pt idx="686">
                  <c:v>0.37245645718637038</c:v>
                </c:pt>
                <c:pt idx="687">
                  <c:v>0.36931678284962671</c:v>
                </c:pt>
                <c:pt idx="688">
                  <c:v>0.35863916011858094</c:v>
                </c:pt>
                <c:pt idx="689">
                  <c:v>0.29678142966550081</c:v>
                </c:pt>
                <c:pt idx="690">
                  <c:v>0.21298187867848034</c:v>
                </c:pt>
                <c:pt idx="691">
                  <c:v>0.2343300502471046</c:v>
                </c:pt>
                <c:pt idx="692">
                  <c:v>0.12969304862572575</c:v>
                </c:pt>
                <c:pt idx="693">
                  <c:v>0.17732519736841795</c:v>
                </c:pt>
                <c:pt idx="694">
                  <c:v>0.25119014987840121</c:v>
                </c:pt>
                <c:pt idx="695">
                  <c:v>0.29494595583173705</c:v>
                </c:pt>
                <c:pt idx="696">
                  <c:v>0.30100896840349922</c:v>
                </c:pt>
                <c:pt idx="697">
                  <c:v>0.28109256345126876</c:v>
                </c:pt>
                <c:pt idx="698">
                  <c:v>0.31167704524109818</c:v>
                </c:pt>
                <c:pt idx="699">
                  <c:v>0.29017971066303982</c:v>
                </c:pt>
                <c:pt idx="700">
                  <c:v>0.25026150823485599</c:v>
                </c:pt>
                <c:pt idx="701">
                  <c:v>0.24611602469120894</c:v>
                </c:pt>
                <c:pt idx="702">
                  <c:v>0.23626756065657489</c:v>
                </c:pt>
                <c:pt idx="703">
                  <c:v>0.25174033581527366</c:v>
                </c:pt>
                <c:pt idx="704">
                  <c:v>0.29548959023183552</c:v>
                </c:pt>
                <c:pt idx="705">
                  <c:v>0.28218261847821785</c:v>
                </c:pt>
                <c:pt idx="706">
                  <c:v>0.27734940018749848</c:v>
                </c:pt>
                <c:pt idx="707">
                  <c:v>0.23019195059950034</c:v>
                </c:pt>
                <c:pt idx="708">
                  <c:v>0.21069215227843049</c:v>
                </c:pt>
                <c:pt idx="709">
                  <c:v>0.24517448390122742</c:v>
                </c:pt>
                <c:pt idx="710">
                  <c:v>0.23045170051510322</c:v>
                </c:pt>
                <c:pt idx="711">
                  <c:v>0.21853011533299446</c:v>
                </c:pt>
                <c:pt idx="712">
                  <c:v>0.24341563111600037</c:v>
                </c:pt>
                <c:pt idx="713">
                  <c:v>0.21304145578796618</c:v>
                </c:pt>
                <c:pt idx="714">
                  <c:v>0.18063864212617853</c:v>
                </c:pt>
                <c:pt idx="715">
                  <c:v>0.24178503796105755</c:v>
                </c:pt>
                <c:pt idx="716">
                  <c:v>0.28693386320317921</c:v>
                </c:pt>
                <c:pt idx="717">
                  <c:v>0.23358087415089476</c:v>
                </c:pt>
                <c:pt idx="718">
                  <c:v>0.2765575688683013</c:v>
                </c:pt>
                <c:pt idx="719">
                  <c:v>0.26761087885297663</c:v>
                </c:pt>
                <c:pt idx="720">
                  <c:v>0.23333945755962529</c:v>
                </c:pt>
                <c:pt idx="721">
                  <c:v>0.25758163573829085</c:v>
                </c:pt>
                <c:pt idx="722">
                  <c:v>0.2972291796529194</c:v>
                </c:pt>
                <c:pt idx="723">
                  <c:v>0.28532133815717431</c:v>
                </c:pt>
                <c:pt idx="724">
                  <c:v>0.23387990981344059</c:v>
                </c:pt>
                <c:pt idx="725">
                  <c:v>0.2647550725210136</c:v>
                </c:pt>
                <c:pt idx="726">
                  <c:v>0.27031276946215022</c:v>
                </c:pt>
                <c:pt idx="727">
                  <c:v>0.27793343805701859</c:v>
                </c:pt>
                <c:pt idx="728">
                  <c:v>0.28254628576375274</c:v>
                </c:pt>
                <c:pt idx="729">
                  <c:v>0.29725432562286114</c:v>
                </c:pt>
                <c:pt idx="730">
                  <c:v>0.28802563988442242</c:v>
                </c:pt>
                <c:pt idx="731">
                  <c:v>0.26895517253406015</c:v>
                </c:pt>
                <c:pt idx="732">
                  <c:v>0.2636919298413159</c:v>
                </c:pt>
                <c:pt idx="733">
                  <c:v>0.22622071875725919</c:v>
                </c:pt>
                <c:pt idx="734">
                  <c:v>0.24070047785488635</c:v>
                </c:pt>
                <c:pt idx="735">
                  <c:v>0.26128741445381837</c:v>
                </c:pt>
                <c:pt idx="736">
                  <c:v>0.29955113403325234</c:v>
                </c:pt>
                <c:pt idx="737">
                  <c:v>0.30598142426344832</c:v>
                </c:pt>
                <c:pt idx="738">
                  <c:v>0.26757349836851807</c:v>
                </c:pt>
                <c:pt idx="739">
                  <c:v>0.26718907865203118</c:v>
                </c:pt>
                <c:pt idx="740">
                  <c:v>0.29861917196781679</c:v>
                </c:pt>
                <c:pt idx="741">
                  <c:v>0.26866331690461026</c:v>
                </c:pt>
                <c:pt idx="742">
                  <c:v>0.24143756221443199</c:v>
                </c:pt>
                <c:pt idx="743">
                  <c:v>0.29426808950355915</c:v>
                </c:pt>
                <c:pt idx="744">
                  <c:v>0.24726680321049593</c:v>
                </c:pt>
                <c:pt idx="745">
                  <c:v>0.25567993919235532</c:v>
                </c:pt>
                <c:pt idx="746">
                  <c:v>0.26696432260315384</c:v>
                </c:pt>
                <c:pt idx="747">
                  <c:v>0.23586790825108025</c:v>
                </c:pt>
                <c:pt idx="748">
                  <c:v>0.22503779783243083</c:v>
                </c:pt>
                <c:pt idx="749">
                  <c:v>0.23134751012891416</c:v>
                </c:pt>
                <c:pt idx="750">
                  <c:v>0.23294375814682144</c:v>
                </c:pt>
                <c:pt idx="751">
                  <c:v>0.22925522753272842</c:v>
                </c:pt>
                <c:pt idx="752">
                  <c:v>0.21997219475378824</c:v>
                </c:pt>
                <c:pt idx="753">
                  <c:v>0.23769351800778227</c:v>
                </c:pt>
                <c:pt idx="754">
                  <c:v>0.22584294045134395</c:v>
                </c:pt>
                <c:pt idx="755">
                  <c:v>0.21368030579809899</c:v>
                </c:pt>
                <c:pt idx="756">
                  <c:v>0.25532826995186858</c:v>
                </c:pt>
                <c:pt idx="757">
                  <c:v>0.26612499366631148</c:v>
                </c:pt>
                <c:pt idx="758">
                  <c:v>0.23696238968020075</c:v>
                </c:pt>
                <c:pt idx="759">
                  <c:v>0.23926936828824621</c:v>
                </c:pt>
                <c:pt idx="760">
                  <c:v>0.18770864718257954</c:v>
                </c:pt>
                <c:pt idx="761">
                  <c:v>0.18077471790012906</c:v>
                </c:pt>
                <c:pt idx="762">
                  <c:v>0.25689188175027888</c:v>
                </c:pt>
                <c:pt idx="763">
                  <c:v>0.19464485259060704</c:v>
                </c:pt>
                <c:pt idx="764">
                  <c:v>0.23202411191436478</c:v>
                </c:pt>
                <c:pt idx="765">
                  <c:v>0.20053295671064642</c:v>
                </c:pt>
                <c:pt idx="766">
                  <c:v>7.3633171536239564E-2</c:v>
                </c:pt>
                <c:pt idx="767">
                  <c:v>0.105854027032354</c:v>
                </c:pt>
                <c:pt idx="768">
                  <c:v>4.5495970571002464E-2</c:v>
                </c:pt>
                <c:pt idx="769">
                  <c:v>7.65981248258812E-2</c:v>
                </c:pt>
                <c:pt idx="770">
                  <c:v>0.12209773014179422</c:v>
                </c:pt>
                <c:pt idx="771">
                  <c:v>0.12616400619862064</c:v>
                </c:pt>
                <c:pt idx="772">
                  <c:v>0.10329347064844027</c:v>
                </c:pt>
                <c:pt idx="773">
                  <c:v>9.6154705677538518E-2</c:v>
                </c:pt>
                <c:pt idx="774">
                  <c:v>0.1409533302559543</c:v>
                </c:pt>
                <c:pt idx="775">
                  <c:v>7.4116837324013279E-2</c:v>
                </c:pt>
                <c:pt idx="776">
                  <c:v>0.12284548662982381</c:v>
                </c:pt>
                <c:pt idx="777">
                  <c:v>0.132210974308382</c:v>
                </c:pt>
                <c:pt idx="778">
                  <c:v>0.1001227473100931</c:v>
                </c:pt>
                <c:pt idx="779">
                  <c:v>0.12784470802746992</c:v>
                </c:pt>
                <c:pt idx="780">
                  <c:v>0.17987503898619528</c:v>
                </c:pt>
                <c:pt idx="781">
                  <c:v>0.11859726487672542</c:v>
                </c:pt>
                <c:pt idx="782">
                  <c:v>0.1274286395055135</c:v>
                </c:pt>
                <c:pt idx="783">
                  <c:v>0.12505774329207181</c:v>
                </c:pt>
                <c:pt idx="784">
                  <c:v>0.15915292595016281</c:v>
                </c:pt>
                <c:pt idx="785">
                  <c:v>0.15736896000470513</c:v>
                </c:pt>
                <c:pt idx="786">
                  <c:v>0.15015514029605939</c:v>
                </c:pt>
                <c:pt idx="787">
                  <c:v>0.14159148258918491</c:v>
                </c:pt>
                <c:pt idx="788">
                  <c:v>0.14338570879858953</c:v>
                </c:pt>
                <c:pt idx="789">
                  <c:v>0.15671579099398983</c:v>
                </c:pt>
                <c:pt idx="790">
                  <c:v>0.16334713120883454</c:v>
                </c:pt>
                <c:pt idx="791">
                  <c:v>0.15742165488162366</c:v>
                </c:pt>
                <c:pt idx="792">
                  <c:v>0.1750905156002184</c:v>
                </c:pt>
                <c:pt idx="793">
                  <c:v>0.13071201027046195</c:v>
                </c:pt>
                <c:pt idx="794">
                  <c:v>0.14790981919839272</c:v>
                </c:pt>
                <c:pt idx="795">
                  <c:v>0.18643890621216264</c:v>
                </c:pt>
                <c:pt idx="796">
                  <c:v>0.19607283746004092</c:v>
                </c:pt>
                <c:pt idx="797">
                  <c:v>0.17519104270464128</c:v>
                </c:pt>
                <c:pt idx="798">
                  <c:v>0.20808829602701204</c:v>
                </c:pt>
                <c:pt idx="799">
                  <c:v>0.17488729514838391</c:v>
                </c:pt>
                <c:pt idx="800">
                  <c:v>0.14044878964246238</c:v>
                </c:pt>
                <c:pt idx="801">
                  <c:v>0.15544991329218441</c:v>
                </c:pt>
                <c:pt idx="802">
                  <c:v>0.14169461237633446</c:v>
                </c:pt>
                <c:pt idx="803">
                  <c:v>0.14003829389483538</c:v>
                </c:pt>
                <c:pt idx="804">
                  <c:v>0.12418973541678513</c:v>
                </c:pt>
                <c:pt idx="805">
                  <c:v>0.12826344428478414</c:v>
                </c:pt>
                <c:pt idx="806">
                  <c:v>0.18416216889651171</c:v>
                </c:pt>
                <c:pt idx="807">
                  <c:v>0.12543665160806625</c:v>
                </c:pt>
                <c:pt idx="808">
                  <c:v>0.13537694089097804</c:v>
                </c:pt>
                <c:pt idx="809">
                  <c:v>0.1851702423370758</c:v>
                </c:pt>
                <c:pt idx="810">
                  <c:v>0.18019037819837821</c:v>
                </c:pt>
                <c:pt idx="811">
                  <c:v>9.7950482006763886E-2</c:v>
                </c:pt>
                <c:pt idx="812">
                  <c:v>7.5226926871644131E-2</c:v>
                </c:pt>
                <c:pt idx="813">
                  <c:v>8.0005638907071547E-2</c:v>
                </c:pt>
                <c:pt idx="814">
                  <c:v>0.15621744719168074</c:v>
                </c:pt>
                <c:pt idx="815">
                  <c:v>0.1371886070338238</c:v>
                </c:pt>
                <c:pt idx="816">
                  <c:v>0.1118285349167529</c:v>
                </c:pt>
                <c:pt idx="817">
                  <c:v>0.13394406497911079</c:v>
                </c:pt>
                <c:pt idx="818">
                  <c:v>0.131758373980538</c:v>
                </c:pt>
                <c:pt idx="819">
                  <c:v>0.14976783233044638</c:v>
                </c:pt>
                <c:pt idx="820">
                  <c:v>0.16237711736455343</c:v>
                </c:pt>
                <c:pt idx="821">
                  <c:v>0.13271637563138519</c:v>
                </c:pt>
                <c:pt idx="822">
                  <c:v>9.0995490312173827E-2</c:v>
                </c:pt>
                <c:pt idx="823">
                  <c:v>0.10707952991441684</c:v>
                </c:pt>
                <c:pt idx="824">
                  <c:v>0.15750104188076786</c:v>
                </c:pt>
                <c:pt idx="825">
                  <c:v>0.13079715349171345</c:v>
                </c:pt>
                <c:pt idx="826">
                  <c:v>8.0612338330623562E-2</c:v>
                </c:pt>
                <c:pt idx="827">
                  <c:v>8.8179895681791257E-2</c:v>
                </c:pt>
                <c:pt idx="828">
                  <c:v>0.10758572260593829</c:v>
                </c:pt>
                <c:pt idx="829">
                  <c:v>0.11055690943053965</c:v>
                </c:pt>
                <c:pt idx="830">
                  <c:v>0.12312741690462256</c:v>
                </c:pt>
                <c:pt idx="831">
                  <c:v>0.17701363359363512</c:v>
                </c:pt>
                <c:pt idx="832">
                  <c:v>0.11802619571921191</c:v>
                </c:pt>
                <c:pt idx="833">
                  <c:v>8.2990336980269766E-2</c:v>
                </c:pt>
                <c:pt idx="834">
                  <c:v>8.2203148149626204E-2</c:v>
                </c:pt>
                <c:pt idx="835">
                  <c:v>7.5292586343314247E-2</c:v>
                </c:pt>
                <c:pt idx="836">
                  <c:v>9.9789647831325726E-2</c:v>
                </c:pt>
                <c:pt idx="837">
                  <c:v>7.7978795504059409E-2</c:v>
                </c:pt>
                <c:pt idx="838">
                  <c:v>8.7607774100395761E-2</c:v>
                </c:pt>
                <c:pt idx="839">
                  <c:v>0.11252315177875667</c:v>
                </c:pt>
                <c:pt idx="840">
                  <c:v>0.1282387552125259</c:v>
                </c:pt>
                <c:pt idx="841">
                  <c:v>0.10765567791466849</c:v>
                </c:pt>
                <c:pt idx="842">
                  <c:v>5.8996392305455669E-2</c:v>
                </c:pt>
                <c:pt idx="843">
                  <c:v>0.10539343098435501</c:v>
                </c:pt>
                <c:pt idx="844">
                  <c:v>0.12791529357567163</c:v>
                </c:pt>
                <c:pt idx="845">
                  <c:v>9.4140810656917512E-2</c:v>
                </c:pt>
                <c:pt idx="846">
                  <c:v>8.8468312387262216E-2</c:v>
                </c:pt>
                <c:pt idx="847">
                  <c:v>0.10842092919722701</c:v>
                </c:pt>
                <c:pt idx="848">
                  <c:v>0.16509698649760993</c:v>
                </c:pt>
                <c:pt idx="849">
                  <c:v>7.5265633101560023E-2</c:v>
                </c:pt>
                <c:pt idx="850">
                  <c:v>2.9911466005266226E-2</c:v>
                </c:pt>
                <c:pt idx="851">
                  <c:v>0.10773288655433012</c:v>
                </c:pt>
                <c:pt idx="852">
                  <c:v>7.3111778537654715E-2</c:v>
                </c:pt>
                <c:pt idx="853">
                  <c:v>0.11276192902768752</c:v>
                </c:pt>
                <c:pt idx="854">
                  <c:v>0.13866234735519234</c:v>
                </c:pt>
                <c:pt idx="855">
                  <c:v>9.3938340914370172E-2</c:v>
                </c:pt>
                <c:pt idx="856">
                  <c:v>8.0683998803239024E-2</c:v>
                </c:pt>
                <c:pt idx="857">
                  <c:v>0.11857717323848609</c:v>
                </c:pt>
                <c:pt idx="858">
                  <c:v>7.935388948314813E-2</c:v>
                </c:pt>
                <c:pt idx="859">
                  <c:v>7.6806518036647495E-2</c:v>
                </c:pt>
                <c:pt idx="860">
                  <c:v>0.12215857193303142</c:v>
                </c:pt>
                <c:pt idx="861">
                  <c:v>0.10466775697179104</c:v>
                </c:pt>
                <c:pt idx="862">
                  <c:v>0.10195898410866192</c:v>
                </c:pt>
                <c:pt idx="863">
                  <c:v>0.11073772519159164</c:v>
                </c:pt>
                <c:pt idx="864">
                  <c:v>9.92670024706723E-2</c:v>
                </c:pt>
                <c:pt idx="865">
                  <c:v>0.10253687408212916</c:v>
                </c:pt>
                <c:pt idx="866">
                  <c:v>0.13244953334279105</c:v>
                </c:pt>
                <c:pt idx="867">
                  <c:v>7.5894125199287343E-2</c:v>
                </c:pt>
                <c:pt idx="868">
                  <c:v>8.3997982087276282E-2</c:v>
                </c:pt>
                <c:pt idx="869">
                  <c:v>4.9557134996768101E-2</c:v>
                </c:pt>
                <c:pt idx="870">
                  <c:v>4.1520369625948267E-2</c:v>
                </c:pt>
                <c:pt idx="871">
                  <c:v>6.158089129792562E-2</c:v>
                </c:pt>
                <c:pt idx="872">
                  <c:v>4.1060201815259399E-2</c:v>
                </c:pt>
                <c:pt idx="873">
                  <c:v>3.4112906136733422E-2</c:v>
                </c:pt>
                <c:pt idx="874">
                  <c:v>7.2022724923400602E-2</c:v>
                </c:pt>
                <c:pt idx="875">
                  <c:v>6.3810889779316177E-2</c:v>
                </c:pt>
                <c:pt idx="876">
                  <c:v>7.494986945919116E-2</c:v>
                </c:pt>
                <c:pt idx="877">
                  <c:v>9.4104700949886988E-2</c:v>
                </c:pt>
                <c:pt idx="878">
                  <c:v>2.7844311049216287E-2</c:v>
                </c:pt>
                <c:pt idx="879">
                  <c:v>4.9244173986006917E-2</c:v>
                </c:pt>
                <c:pt idx="880">
                  <c:v>6.106216633413529E-2</c:v>
                </c:pt>
                <c:pt idx="881">
                  <c:v>4.9448913972338367E-2</c:v>
                </c:pt>
                <c:pt idx="882">
                  <c:v>1.1428287755040113E-2</c:v>
                </c:pt>
                <c:pt idx="883">
                  <c:v>3.3421314323667684E-2</c:v>
                </c:pt>
                <c:pt idx="884">
                  <c:v>1.3916065858306225E-2</c:v>
                </c:pt>
                <c:pt idx="885">
                  <c:v>3.6443435764942744E-2</c:v>
                </c:pt>
                <c:pt idx="886">
                  <c:v>1.9114717747705071E-2</c:v>
                </c:pt>
                <c:pt idx="887">
                  <c:v>4.4361705891495171E-2</c:v>
                </c:pt>
                <c:pt idx="888">
                  <c:v>4.2862162625290481E-2</c:v>
                </c:pt>
                <c:pt idx="889">
                  <c:v>5.3362225007320137E-2</c:v>
                </c:pt>
                <c:pt idx="890">
                  <c:v>2.9006326530920081E-2</c:v>
                </c:pt>
                <c:pt idx="891">
                  <c:v>1.5528786725242678E-2</c:v>
                </c:pt>
                <c:pt idx="892">
                  <c:v>4.3290632704686034E-2</c:v>
                </c:pt>
                <c:pt idx="893">
                  <c:v>9.184465898614895E-2</c:v>
                </c:pt>
                <c:pt idx="894">
                  <c:v>6.2108097561316161E-2</c:v>
                </c:pt>
                <c:pt idx="895">
                  <c:v>4.9898601529326424E-2</c:v>
                </c:pt>
                <c:pt idx="896">
                  <c:v>7.7319776451290748E-2</c:v>
                </c:pt>
                <c:pt idx="897">
                  <c:v>3.1480613736593242E-2</c:v>
                </c:pt>
                <c:pt idx="898">
                  <c:v>3.9716054933036031E-2</c:v>
                </c:pt>
                <c:pt idx="899">
                  <c:v>3.3488901462106743E-2</c:v>
                </c:pt>
                <c:pt idx="900">
                  <c:v>7.1270884984510577E-2</c:v>
                </c:pt>
                <c:pt idx="901">
                  <c:v>4.8172462346604356E-2</c:v>
                </c:pt>
                <c:pt idx="902">
                  <c:v>-5.0673572325168085E-3</c:v>
                </c:pt>
                <c:pt idx="903">
                  <c:v>5.559184204908485E-2</c:v>
                </c:pt>
                <c:pt idx="904">
                  <c:v>5.3825935871113104E-2</c:v>
                </c:pt>
                <c:pt idx="905">
                  <c:v>3.0375721458929868E-2</c:v>
                </c:pt>
                <c:pt idx="906">
                  <c:v>2.8928173478485156E-2</c:v>
                </c:pt>
                <c:pt idx="907">
                  <c:v>2.1790640433094727E-2</c:v>
                </c:pt>
                <c:pt idx="908">
                  <c:v>4.1559213618151347E-2</c:v>
                </c:pt>
                <c:pt idx="909">
                  <c:v>4.0591540481534981E-2</c:v>
                </c:pt>
                <c:pt idx="910">
                  <c:v>5.7256317540198394E-2</c:v>
                </c:pt>
                <c:pt idx="911">
                  <c:v>2.4544410221433634E-2</c:v>
                </c:pt>
                <c:pt idx="912">
                  <c:v>-3.4946130103917825E-2</c:v>
                </c:pt>
                <c:pt idx="913">
                  <c:v>1.2353522845856536E-2</c:v>
                </c:pt>
                <c:pt idx="914">
                  <c:v>2.236984607811203E-2</c:v>
                </c:pt>
                <c:pt idx="915">
                  <c:v>3.9948398879927155E-2</c:v>
                </c:pt>
                <c:pt idx="916">
                  <c:v>5.3430823878327406E-2</c:v>
                </c:pt>
                <c:pt idx="917">
                  <c:v>3.7559318204986973E-2</c:v>
                </c:pt>
                <c:pt idx="918">
                  <c:v>5.3463678141239437E-2</c:v>
                </c:pt>
                <c:pt idx="919">
                  <c:v>2.0005574891774916E-2</c:v>
                </c:pt>
                <c:pt idx="920">
                  <c:v>-7.0362410619063181E-3</c:v>
                </c:pt>
                <c:pt idx="921">
                  <c:v>3.3815671586158627E-2</c:v>
                </c:pt>
                <c:pt idx="922">
                  <c:v>2.736195893318303E-2</c:v>
                </c:pt>
                <c:pt idx="923">
                  <c:v>1.7056164432740904E-2</c:v>
                </c:pt>
                <c:pt idx="924">
                  <c:v>2.5773349920724047E-2</c:v>
                </c:pt>
                <c:pt idx="925">
                  <c:v>-4.6643106046703551E-3</c:v>
                </c:pt>
                <c:pt idx="926">
                  <c:v>3.2152228232088027E-2</c:v>
                </c:pt>
                <c:pt idx="927">
                  <c:v>1.9645354871670941E-2</c:v>
                </c:pt>
                <c:pt idx="928">
                  <c:v>6.4543319448261138E-2</c:v>
                </c:pt>
                <c:pt idx="929">
                  <c:v>3.5519385769870855E-2</c:v>
                </c:pt>
                <c:pt idx="930">
                  <c:v>-4.4808248197083685E-3</c:v>
                </c:pt>
                <c:pt idx="931">
                  <c:v>7.7496826773990769E-3</c:v>
                </c:pt>
                <c:pt idx="932">
                  <c:v>2.423789481100673E-2</c:v>
                </c:pt>
                <c:pt idx="933">
                  <c:v>6.8112055369591293E-2</c:v>
                </c:pt>
                <c:pt idx="934">
                  <c:v>5.9063680627419894E-2</c:v>
                </c:pt>
                <c:pt idx="935">
                  <c:v>1.2553174674828508E-2</c:v>
                </c:pt>
                <c:pt idx="936">
                  <c:v>2.3232876908456903E-2</c:v>
                </c:pt>
                <c:pt idx="937">
                  <c:v>3.2228855547407946E-2</c:v>
                </c:pt>
                <c:pt idx="938">
                  <c:v>4.8806163991205409E-2</c:v>
                </c:pt>
                <c:pt idx="939">
                  <c:v>5.6183787957267119E-2</c:v>
                </c:pt>
                <c:pt idx="940">
                  <c:v>5.0582168993946304E-2</c:v>
                </c:pt>
                <c:pt idx="941">
                  <c:v>7.7848305497853806E-2</c:v>
                </c:pt>
                <c:pt idx="942">
                  <c:v>5.0586342301493697E-2</c:v>
                </c:pt>
                <c:pt idx="943">
                  <c:v>4.7580602104064201E-2</c:v>
                </c:pt>
                <c:pt idx="944">
                  <c:v>4.5943961059591316E-2</c:v>
                </c:pt>
                <c:pt idx="945">
                  <c:v>3.1127702143780252E-2</c:v>
                </c:pt>
                <c:pt idx="946">
                  <c:v>1.9883132718410662E-2</c:v>
                </c:pt>
                <c:pt idx="947">
                  <c:v>3.6789966991853343E-2</c:v>
                </c:pt>
                <c:pt idx="948">
                  <c:v>6.6907181646792629E-2</c:v>
                </c:pt>
                <c:pt idx="949">
                  <c:v>4.1852726640632845E-2</c:v>
                </c:pt>
                <c:pt idx="950">
                  <c:v>6.4959763196531092E-3</c:v>
                </c:pt>
                <c:pt idx="951">
                  <c:v>2.0279458349678411E-2</c:v>
                </c:pt>
                <c:pt idx="952">
                  <c:v>3.8230784832204705E-2</c:v>
                </c:pt>
                <c:pt idx="953">
                  <c:v>3.0940421402420631E-2</c:v>
                </c:pt>
                <c:pt idx="954">
                  <c:v>2.9220818583585436E-2</c:v>
                </c:pt>
                <c:pt idx="955">
                  <c:v>1.5670225101016025E-2</c:v>
                </c:pt>
                <c:pt idx="956">
                  <c:v>9.2134558513034034E-3</c:v>
                </c:pt>
                <c:pt idx="957">
                  <c:v>1.77632971300755E-2</c:v>
                </c:pt>
                <c:pt idx="958">
                  <c:v>5.3402769147843206E-2</c:v>
                </c:pt>
                <c:pt idx="959">
                  <c:v>2.9458875879659646E-2</c:v>
                </c:pt>
                <c:pt idx="960">
                  <c:v>1.5889443238555383E-2</c:v>
                </c:pt>
                <c:pt idx="961">
                  <c:v>5.0061925421774109E-2</c:v>
                </c:pt>
                <c:pt idx="962">
                  <c:v>2.5726396914337795E-2</c:v>
                </c:pt>
                <c:pt idx="963">
                  <c:v>2.2326547258635844E-2</c:v>
                </c:pt>
                <c:pt idx="964">
                  <c:v>2.7842581342212742E-2</c:v>
                </c:pt>
                <c:pt idx="965">
                  <c:v>3.793918711403263E-2</c:v>
                </c:pt>
                <c:pt idx="966">
                  <c:v>1.0757960324192847E-2</c:v>
                </c:pt>
                <c:pt idx="967">
                  <c:v>5.6449663355013814E-2</c:v>
                </c:pt>
                <c:pt idx="968">
                  <c:v>3.1109182732348122E-2</c:v>
                </c:pt>
                <c:pt idx="969">
                  <c:v>-1.0959302109941546E-2</c:v>
                </c:pt>
                <c:pt idx="970">
                  <c:v>6.4037265449419581E-3</c:v>
                </c:pt>
                <c:pt idx="971">
                  <c:v>3.7102110069780002E-2</c:v>
                </c:pt>
                <c:pt idx="972">
                  <c:v>3.4609148973262262E-2</c:v>
                </c:pt>
                <c:pt idx="973">
                  <c:v>4.0915065374399859E-2</c:v>
                </c:pt>
                <c:pt idx="974">
                  <c:v>6.9642133622158367E-3</c:v>
                </c:pt>
                <c:pt idx="975">
                  <c:v>-1.1517657622076623E-4</c:v>
                </c:pt>
                <c:pt idx="976">
                  <c:v>3.2242262837986355E-2</c:v>
                </c:pt>
                <c:pt idx="977">
                  <c:v>1.1403698544933543E-2</c:v>
                </c:pt>
                <c:pt idx="978">
                  <c:v>-4.2813565668443337E-3</c:v>
                </c:pt>
                <c:pt idx="979">
                  <c:v>4.7361938763979976E-2</c:v>
                </c:pt>
                <c:pt idx="980">
                  <c:v>-6.9423513256592984E-3</c:v>
                </c:pt>
                <c:pt idx="981">
                  <c:v>-2.224625961795277E-2</c:v>
                </c:pt>
                <c:pt idx="982">
                  <c:v>1.2920445050533106E-3</c:v>
                </c:pt>
                <c:pt idx="983">
                  <c:v>-2.5322018327721654E-2</c:v>
                </c:pt>
                <c:pt idx="984">
                  <c:v>-2.0705427693861841E-2</c:v>
                </c:pt>
                <c:pt idx="985">
                  <c:v>2.839692444271491E-2</c:v>
                </c:pt>
                <c:pt idx="986">
                  <c:v>1.5839032785889247E-3</c:v>
                </c:pt>
                <c:pt idx="987">
                  <c:v>2.0173084325899582E-2</c:v>
                </c:pt>
                <c:pt idx="988">
                  <c:v>4.4335862148403701E-3</c:v>
                </c:pt>
                <c:pt idx="989">
                  <c:v>2.2904648431249911E-3</c:v>
                </c:pt>
                <c:pt idx="990">
                  <c:v>-1.0713822162155473E-2</c:v>
                </c:pt>
                <c:pt idx="991">
                  <c:v>-2.3708047087832057E-2</c:v>
                </c:pt>
                <c:pt idx="992">
                  <c:v>1.7209414999596433E-2</c:v>
                </c:pt>
                <c:pt idx="993">
                  <c:v>4.4824790536824241E-2</c:v>
                </c:pt>
                <c:pt idx="994">
                  <c:v>1.4644707706003195E-2</c:v>
                </c:pt>
                <c:pt idx="995">
                  <c:v>5.8997143303485191E-4</c:v>
                </c:pt>
                <c:pt idx="996">
                  <c:v>-3.9772480502950911E-3</c:v>
                </c:pt>
                <c:pt idx="997">
                  <c:v>3.2394670939583248E-3</c:v>
                </c:pt>
                <c:pt idx="998">
                  <c:v>5.037255397435271E-2</c:v>
                </c:pt>
                <c:pt idx="999">
                  <c:v>2.5789092732295089E-2</c:v>
                </c:pt>
                <c:pt idx="1000">
                  <c:v>-8.5141038143818747E-3</c:v>
                </c:pt>
                <c:pt idx="1001">
                  <c:v>1.9804365703029712E-2</c:v>
                </c:pt>
                <c:pt idx="1002">
                  <c:v>2.9084079803229045E-2</c:v>
                </c:pt>
                <c:pt idx="1003">
                  <c:v>-9.6606886152301205E-4</c:v>
                </c:pt>
                <c:pt idx="1004">
                  <c:v>-2.0009281116512151E-2</c:v>
                </c:pt>
                <c:pt idx="1005">
                  <c:v>2.6799097828553286E-2</c:v>
                </c:pt>
                <c:pt idx="1006">
                  <c:v>-1.8029998619238395E-2</c:v>
                </c:pt>
                <c:pt idx="1007">
                  <c:v>4.0548106027911267E-3</c:v>
                </c:pt>
                <c:pt idx="1008">
                  <c:v>2.6151571772652579E-2</c:v>
                </c:pt>
                <c:pt idx="1009">
                  <c:v>-1.0029145102625359E-2</c:v>
                </c:pt>
                <c:pt idx="1010">
                  <c:v>-2.5263599813829317E-3</c:v>
                </c:pt>
                <c:pt idx="1011">
                  <c:v>1.737400658313484E-2</c:v>
                </c:pt>
                <c:pt idx="1012">
                  <c:v>-6.4083312723842425E-3</c:v>
                </c:pt>
                <c:pt idx="1013">
                  <c:v>1.1178379516492323E-2</c:v>
                </c:pt>
                <c:pt idx="1014">
                  <c:v>2.2179858824337189E-2</c:v>
                </c:pt>
                <c:pt idx="1015">
                  <c:v>1.4303291136603237E-2</c:v>
                </c:pt>
                <c:pt idx="1016">
                  <c:v>3.3281328256704996E-2</c:v>
                </c:pt>
                <c:pt idx="1017">
                  <c:v>-5.0546358028531382E-3</c:v>
                </c:pt>
                <c:pt idx="1018">
                  <c:v>-9.358820235170465E-3</c:v>
                </c:pt>
                <c:pt idx="1019">
                  <c:v>-1.0347927569925782E-2</c:v>
                </c:pt>
                <c:pt idx="1020">
                  <c:v>-5.8686876367820655E-3</c:v>
                </c:pt>
                <c:pt idx="1021">
                  <c:v>-5.648557725073753E-3</c:v>
                </c:pt>
                <c:pt idx="1022">
                  <c:v>2.1974175186657277E-3</c:v>
                </c:pt>
                <c:pt idx="1023">
                  <c:v>-3.2688550119722846E-2</c:v>
                </c:pt>
                <c:pt idx="1024">
                  <c:v>-4.6354952509763993E-2</c:v>
                </c:pt>
                <c:pt idx="1025">
                  <c:v>-3.4675920221453098E-2</c:v>
                </c:pt>
                <c:pt idx="1026">
                  <c:v>-5.1193455788304046E-2</c:v>
                </c:pt>
                <c:pt idx="1027">
                  <c:v>-1.819103288365102E-2</c:v>
                </c:pt>
                <c:pt idx="1028">
                  <c:v>-3.3254629827058277E-3</c:v>
                </c:pt>
                <c:pt idx="1029">
                  <c:v>-3.7592853654392446E-3</c:v>
                </c:pt>
                <c:pt idx="1030">
                  <c:v>-2.7899344556991851E-2</c:v>
                </c:pt>
                <c:pt idx="1031">
                  <c:v>-3.2863575033086581E-2</c:v>
                </c:pt>
                <c:pt idx="1032">
                  <c:v>-1.2800872839265646E-2</c:v>
                </c:pt>
                <c:pt idx="1033">
                  <c:v>-2.0447678657310113E-2</c:v>
                </c:pt>
                <c:pt idx="1034">
                  <c:v>-2.5664431283557035E-3</c:v>
                </c:pt>
                <c:pt idx="1035">
                  <c:v>2.4234118218636382E-2</c:v>
                </c:pt>
                <c:pt idx="1036">
                  <c:v>2.7258234527770028E-2</c:v>
                </c:pt>
                <c:pt idx="1037">
                  <c:v>1.7992475369760379E-2</c:v>
                </c:pt>
                <c:pt idx="1038">
                  <c:v>-1.6640655087501843E-3</c:v>
                </c:pt>
                <c:pt idx="1039">
                  <c:v>-6.7765073479697869E-3</c:v>
                </c:pt>
                <c:pt idx="1040">
                  <c:v>2.5377601475154539E-3</c:v>
                </c:pt>
                <c:pt idx="1041">
                  <c:v>9.7414117224816528E-3</c:v>
                </c:pt>
                <c:pt idx="1042">
                  <c:v>1.2906191284382706E-2</c:v>
                </c:pt>
                <c:pt idx="1043">
                  <c:v>2.973508465631839E-2</c:v>
                </c:pt>
                <c:pt idx="1044">
                  <c:v>4.6126110811305111E-2</c:v>
                </c:pt>
                <c:pt idx="1045">
                  <c:v>-2.3020597992712243E-2</c:v>
                </c:pt>
                <c:pt idx="1046">
                  <c:v>-1.2696448822375176E-2</c:v>
                </c:pt>
                <c:pt idx="1047">
                  <c:v>4.3072042738365866E-2</c:v>
                </c:pt>
                <c:pt idx="1048">
                  <c:v>3.0885028382343683E-2</c:v>
                </c:pt>
                <c:pt idx="1049">
                  <c:v>2.5063147419353501E-2</c:v>
                </c:pt>
                <c:pt idx="1050">
                  <c:v>1.8128362549898854E-2</c:v>
                </c:pt>
                <c:pt idx="1051">
                  <c:v>-6.2644911145460919E-3</c:v>
                </c:pt>
                <c:pt idx="1052">
                  <c:v>-2.4790316449496867E-2</c:v>
                </c:pt>
                <c:pt idx="1053">
                  <c:v>2.3289832865316301E-2</c:v>
                </c:pt>
                <c:pt idx="1054">
                  <c:v>3.5502481844229605E-2</c:v>
                </c:pt>
                <c:pt idx="1055">
                  <c:v>6.7802462081030688E-3</c:v>
                </c:pt>
                <c:pt idx="1056">
                  <c:v>6.6653551373247963E-4</c:v>
                </c:pt>
                <c:pt idx="1057">
                  <c:v>2.5067103506936809E-2</c:v>
                </c:pt>
                <c:pt idx="1058">
                  <c:v>-1.2809876292369566E-2</c:v>
                </c:pt>
                <c:pt idx="1059">
                  <c:v>-5.0890356929654138E-3</c:v>
                </c:pt>
                <c:pt idx="1060">
                  <c:v>-2.1094836529007652E-2</c:v>
                </c:pt>
                <c:pt idx="1061">
                  <c:v>-8.1682497743454166E-3</c:v>
                </c:pt>
                <c:pt idx="1062">
                  <c:v>1.853706796313848E-2</c:v>
                </c:pt>
                <c:pt idx="1063">
                  <c:v>3.5979028715014696E-2</c:v>
                </c:pt>
                <c:pt idx="1064">
                  <c:v>3.2976752386783097E-2</c:v>
                </c:pt>
                <c:pt idx="1065">
                  <c:v>-2.5384246031950854E-2</c:v>
                </c:pt>
                <c:pt idx="1066">
                  <c:v>-3.4307879805681098E-2</c:v>
                </c:pt>
                <c:pt idx="1067">
                  <c:v>-2.7001408473945977E-2</c:v>
                </c:pt>
                <c:pt idx="1068">
                  <c:v>1.1254808966155477E-2</c:v>
                </c:pt>
                <c:pt idx="1069">
                  <c:v>-3.8075530060411502E-3</c:v>
                </c:pt>
                <c:pt idx="1070">
                  <c:v>-1.7259942696716844E-2</c:v>
                </c:pt>
                <c:pt idx="1071">
                  <c:v>3.013464840394239E-2</c:v>
                </c:pt>
                <c:pt idx="1072">
                  <c:v>6.890956303828509E-2</c:v>
                </c:pt>
                <c:pt idx="1073">
                  <c:v>5.244565478151763E-2</c:v>
                </c:pt>
                <c:pt idx="1074">
                  <c:v>-9.2969907229830718E-4</c:v>
                </c:pt>
                <c:pt idx="1075">
                  <c:v>-3.9070497236287409E-2</c:v>
                </c:pt>
                <c:pt idx="1076">
                  <c:v>-2.6372096358021072E-2</c:v>
                </c:pt>
                <c:pt idx="1077">
                  <c:v>-3.4471808472644708E-2</c:v>
                </c:pt>
                <c:pt idx="1078">
                  <c:v>-2.7817959440031032E-3</c:v>
                </c:pt>
                <c:pt idx="1079">
                  <c:v>-2.3053469595150176E-2</c:v>
                </c:pt>
                <c:pt idx="1080">
                  <c:v>3.6098675011208515E-3</c:v>
                </c:pt>
                <c:pt idx="1081">
                  <c:v>-1.7051568876618097E-2</c:v>
                </c:pt>
                <c:pt idx="1082">
                  <c:v>-6.1682853354522567E-2</c:v>
                </c:pt>
                <c:pt idx="1083">
                  <c:v>-1.8896502152164915E-2</c:v>
                </c:pt>
                <c:pt idx="1084">
                  <c:v>5.2080184416284621E-3</c:v>
                </c:pt>
                <c:pt idx="1085">
                  <c:v>-1.6074457834136583E-2</c:v>
                </c:pt>
                <c:pt idx="1086">
                  <c:v>-1.5617548521820944E-2</c:v>
                </c:pt>
                <c:pt idx="1087">
                  <c:v>-5.3067179446232484E-4</c:v>
                </c:pt>
                <c:pt idx="1088">
                  <c:v>-2.2754851092894008E-2</c:v>
                </c:pt>
                <c:pt idx="1089">
                  <c:v>-3.3600920510021892E-2</c:v>
                </c:pt>
                <c:pt idx="1090">
                  <c:v>-5.9507804746088194E-3</c:v>
                </c:pt>
                <c:pt idx="1091">
                  <c:v>2.119928987893473E-2</c:v>
                </c:pt>
                <c:pt idx="1092">
                  <c:v>-5.3498790445888475E-3</c:v>
                </c:pt>
                <c:pt idx="1093">
                  <c:v>-3.9756585038531474E-2</c:v>
                </c:pt>
                <c:pt idx="1094">
                  <c:v>-1.6844751912597218E-2</c:v>
                </c:pt>
                <c:pt idx="1095">
                  <c:v>1.2889539667344047E-2</c:v>
                </c:pt>
                <c:pt idx="1096">
                  <c:v>2.002551345367681E-2</c:v>
                </c:pt>
                <c:pt idx="1097">
                  <c:v>3.0051988511003838E-2</c:v>
                </c:pt>
                <c:pt idx="1098">
                  <c:v>2.4692728669552008E-2</c:v>
                </c:pt>
                <c:pt idx="1099">
                  <c:v>-1.8334370255125805E-2</c:v>
                </c:pt>
              </c:numCache>
            </c:numRef>
          </c:yVal>
        </c:ser>
        <c:axId val="110331776"/>
        <c:axId val="110338048"/>
      </c:scatterChart>
      <c:valAx>
        <c:axId val="11033177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Bin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110338048"/>
        <c:crosses val="autoZero"/>
        <c:crossBetween val="midCat"/>
      </c:valAx>
      <c:valAx>
        <c:axId val="110338048"/>
        <c:scaling>
          <c:orientation val="minMax"/>
          <c:max val="1"/>
          <c:min val="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Counts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110331776"/>
        <c:crosses val="autoZero"/>
        <c:crossBetween val="midCat"/>
      </c:valAx>
    </c:plotArea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684</a:t>
            </a:r>
          </a:p>
        </c:rich>
      </c:tx>
      <c:layout/>
    </c:title>
    <c:plotArea>
      <c:layout/>
      <c:scatterChart>
        <c:scatterStyle val="lineMarker"/>
        <c:ser>
          <c:idx val="3"/>
          <c:order val="0"/>
          <c:tx>
            <c:strRef>
              <c:f>'684!'!$F$1</c:f>
              <c:strCache>
                <c:ptCount val="1"/>
                <c:pt idx="0">
                  <c:v>Moons-Bkgrd</c:v>
                </c:pt>
              </c:strCache>
            </c:strRef>
          </c:tx>
          <c:marker>
            <c:symbol val="none"/>
          </c:marker>
          <c:xVal>
            <c:numRef>
              <c:f>'684!'!$A$2:$A$1101</c:f>
              <c:numCache>
                <c:formatCode>General</c:formatCode>
                <c:ptCount val="11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  <c:pt idx="890">
                  <c:v>890</c:v>
                </c:pt>
                <c:pt idx="891">
                  <c:v>891</c:v>
                </c:pt>
                <c:pt idx="892">
                  <c:v>892</c:v>
                </c:pt>
                <c:pt idx="893">
                  <c:v>893</c:v>
                </c:pt>
                <c:pt idx="894">
                  <c:v>894</c:v>
                </c:pt>
                <c:pt idx="895">
                  <c:v>895</c:v>
                </c:pt>
                <c:pt idx="896">
                  <c:v>896</c:v>
                </c:pt>
                <c:pt idx="897">
                  <c:v>897</c:v>
                </c:pt>
                <c:pt idx="898">
                  <c:v>898</c:v>
                </c:pt>
                <c:pt idx="899">
                  <c:v>899</c:v>
                </c:pt>
                <c:pt idx="900">
                  <c:v>900</c:v>
                </c:pt>
                <c:pt idx="901">
                  <c:v>901</c:v>
                </c:pt>
                <c:pt idx="902">
                  <c:v>902</c:v>
                </c:pt>
                <c:pt idx="903">
                  <c:v>903</c:v>
                </c:pt>
                <c:pt idx="904">
                  <c:v>904</c:v>
                </c:pt>
                <c:pt idx="905">
                  <c:v>905</c:v>
                </c:pt>
                <c:pt idx="906">
                  <c:v>906</c:v>
                </c:pt>
                <c:pt idx="907">
                  <c:v>907</c:v>
                </c:pt>
                <c:pt idx="908">
                  <c:v>908</c:v>
                </c:pt>
                <c:pt idx="909">
                  <c:v>909</c:v>
                </c:pt>
                <c:pt idx="910">
                  <c:v>910</c:v>
                </c:pt>
                <c:pt idx="911">
                  <c:v>911</c:v>
                </c:pt>
                <c:pt idx="912">
                  <c:v>912</c:v>
                </c:pt>
                <c:pt idx="913">
                  <c:v>913</c:v>
                </c:pt>
                <c:pt idx="914">
                  <c:v>914</c:v>
                </c:pt>
                <c:pt idx="915">
                  <c:v>915</c:v>
                </c:pt>
                <c:pt idx="916">
                  <c:v>916</c:v>
                </c:pt>
                <c:pt idx="917">
                  <c:v>917</c:v>
                </c:pt>
                <c:pt idx="918">
                  <c:v>918</c:v>
                </c:pt>
                <c:pt idx="919">
                  <c:v>919</c:v>
                </c:pt>
                <c:pt idx="920">
                  <c:v>920</c:v>
                </c:pt>
                <c:pt idx="921">
                  <c:v>921</c:v>
                </c:pt>
                <c:pt idx="922">
                  <c:v>922</c:v>
                </c:pt>
                <c:pt idx="923">
                  <c:v>923</c:v>
                </c:pt>
                <c:pt idx="924">
                  <c:v>924</c:v>
                </c:pt>
                <c:pt idx="925">
                  <c:v>925</c:v>
                </c:pt>
                <c:pt idx="926">
                  <c:v>926</c:v>
                </c:pt>
                <c:pt idx="927">
                  <c:v>927</c:v>
                </c:pt>
                <c:pt idx="928">
                  <c:v>928</c:v>
                </c:pt>
                <c:pt idx="929">
                  <c:v>929</c:v>
                </c:pt>
                <c:pt idx="930">
                  <c:v>930</c:v>
                </c:pt>
                <c:pt idx="931">
                  <c:v>931</c:v>
                </c:pt>
                <c:pt idx="932">
                  <c:v>932</c:v>
                </c:pt>
                <c:pt idx="933">
                  <c:v>933</c:v>
                </c:pt>
                <c:pt idx="934">
                  <c:v>934</c:v>
                </c:pt>
                <c:pt idx="935">
                  <c:v>935</c:v>
                </c:pt>
                <c:pt idx="936">
                  <c:v>936</c:v>
                </c:pt>
                <c:pt idx="937">
                  <c:v>937</c:v>
                </c:pt>
                <c:pt idx="938">
                  <c:v>938</c:v>
                </c:pt>
                <c:pt idx="939">
                  <c:v>939</c:v>
                </c:pt>
                <c:pt idx="940">
                  <c:v>940</c:v>
                </c:pt>
                <c:pt idx="941">
                  <c:v>941</c:v>
                </c:pt>
                <c:pt idx="942">
                  <c:v>942</c:v>
                </c:pt>
                <c:pt idx="943">
                  <c:v>943</c:v>
                </c:pt>
                <c:pt idx="944">
                  <c:v>944</c:v>
                </c:pt>
                <c:pt idx="945">
                  <c:v>945</c:v>
                </c:pt>
                <c:pt idx="946">
                  <c:v>946</c:v>
                </c:pt>
                <c:pt idx="947">
                  <c:v>947</c:v>
                </c:pt>
                <c:pt idx="948">
                  <c:v>948</c:v>
                </c:pt>
                <c:pt idx="949">
                  <c:v>949</c:v>
                </c:pt>
                <c:pt idx="950">
                  <c:v>950</c:v>
                </c:pt>
                <c:pt idx="951">
                  <c:v>951</c:v>
                </c:pt>
                <c:pt idx="952">
                  <c:v>952</c:v>
                </c:pt>
                <c:pt idx="953">
                  <c:v>953</c:v>
                </c:pt>
                <c:pt idx="954">
                  <c:v>954</c:v>
                </c:pt>
                <c:pt idx="955">
                  <c:v>955</c:v>
                </c:pt>
                <c:pt idx="956">
                  <c:v>956</c:v>
                </c:pt>
                <c:pt idx="957">
                  <c:v>957</c:v>
                </c:pt>
                <c:pt idx="958">
                  <c:v>958</c:v>
                </c:pt>
                <c:pt idx="959">
                  <c:v>959</c:v>
                </c:pt>
                <c:pt idx="960">
                  <c:v>960</c:v>
                </c:pt>
                <c:pt idx="961">
                  <c:v>961</c:v>
                </c:pt>
                <c:pt idx="962">
                  <c:v>962</c:v>
                </c:pt>
                <c:pt idx="963">
                  <c:v>963</c:v>
                </c:pt>
                <c:pt idx="964">
                  <c:v>964</c:v>
                </c:pt>
                <c:pt idx="965">
                  <c:v>965</c:v>
                </c:pt>
                <c:pt idx="966">
                  <c:v>966</c:v>
                </c:pt>
                <c:pt idx="967">
                  <c:v>967</c:v>
                </c:pt>
                <c:pt idx="968">
                  <c:v>968</c:v>
                </c:pt>
                <c:pt idx="969">
                  <c:v>969</c:v>
                </c:pt>
                <c:pt idx="970">
                  <c:v>970</c:v>
                </c:pt>
                <c:pt idx="971">
                  <c:v>971</c:v>
                </c:pt>
                <c:pt idx="972">
                  <c:v>972</c:v>
                </c:pt>
                <c:pt idx="973">
                  <c:v>973</c:v>
                </c:pt>
                <c:pt idx="974">
                  <c:v>974</c:v>
                </c:pt>
                <c:pt idx="975">
                  <c:v>975</c:v>
                </c:pt>
                <c:pt idx="976">
                  <c:v>976</c:v>
                </c:pt>
                <c:pt idx="977">
                  <c:v>977</c:v>
                </c:pt>
                <c:pt idx="978">
                  <c:v>978</c:v>
                </c:pt>
                <c:pt idx="979">
                  <c:v>979</c:v>
                </c:pt>
                <c:pt idx="980">
                  <c:v>980</c:v>
                </c:pt>
                <c:pt idx="981">
                  <c:v>981</c:v>
                </c:pt>
                <c:pt idx="982">
                  <c:v>982</c:v>
                </c:pt>
                <c:pt idx="983">
                  <c:v>983</c:v>
                </c:pt>
                <c:pt idx="984">
                  <c:v>984</c:v>
                </c:pt>
                <c:pt idx="985">
                  <c:v>985</c:v>
                </c:pt>
                <c:pt idx="986">
                  <c:v>986</c:v>
                </c:pt>
                <c:pt idx="987">
                  <c:v>987</c:v>
                </c:pt>
                <c:pt idx="988">
                  <c:v>988</c:v>
                </c:pt>
                <c:pt idx="989">
                  <c:v>989</c:v>
                </c:pt>
                <c:pt idx="990">
                  <c:v>990</c:v>
                </c:pt>
                <c:pt idx="991">
                  <c:v>991</c:v>
                </c:pt>
                <c:pt idx="992">
                  <c:v>992</c:v>
                </c:pt>
                <c:pt idx="993">
                  <c:v>993</c:v>
                </c:pt>
                <c:pt idx="994">
                  <c:v>994</c:v>
                </c:pt>
                <c:pt idx="995">
                  <c:v>995</c:v>
                </c:pt>
                <c:pt idx="996">
                  <c:v>996</c:v>
                </c:pt>
                <c:pt idx="997">
                  <c:v>997</c:v>
                </c:pt>
                <c:pt idx="998">
                  <c:v>998</c:v>
                </c:pt>
                <c:pt idx="999">
                  <c:v>999</c:v>
                </c:pt>
                <c:pt idx="1000">
                  <c:v>1000</c:v>
                </c:pt>
                <c:pt idx="1001">
                  <c:v>1001</c:v>
                </c:pt>
                <c:pt idx="1002">
                  <c:v>1002</c:v>
                </c:pt>
                <c:pt idx="1003">
                  <c:v>1003</c:v>
                </c:pt>
                <c:pt idx="1004">
                  <c:v>1004</c:v>
                </c:pt>
                <c:pt idx="1005">
                  <c:v>1005</c:v>
                </c:pt>
                <c:pt idx="1006">
                  <c:v>1006</c:v>
                </c:pt>
                <c:pt idx="1007">
                  <c:v>1007</c:v>
                </c:pt>
                <c:pt idx="1008">
                  <c:v>1008</c:v>
                </c:pt>
                <c:pt idx="1009">
                  <c:v>1009</c:v>
                </c:pt>
                <c:pt idx="1010">
                  <c:v>1010</c:v>
                </c:pt>
                <c:pt idx="1011">
                  <c:v>1011</c:v>
                </c:pt>
                <c:pt idx="1012">
                  <c:v>1012</c:v>
                </c:pt>
                <c:pt idx="1013">
                  <c:v>1013</c:v>
                </c:pt>
                <c:pt idx="1014">
                  <c:v>1014</c:v>
                </c:pt>
                <c:pt idx="1015">
                  <c:v>1015</c:v>
                </c:pt>
                <c:pt idx="1016">
                  <c:v>1016</c:v>
                </c:pt>
                <c:pt idx="1017">
                  <c:v>1017</c:v>
                </c:pt>
                <c:pt idx="1018">
                  <c:v>1018</c:v>
                </c:pt>
                <c:pt idx="1019">
                  <c:v>1019</c:v>
                </c:pt>
                <c:pt idx="1020">
                  <c:v>1020</c:v>
                </c:pt>
                <c:pt idx="1021">
                  <c:v>1021</c:v>
                </c:pt>
                <c:pt idx="1022">
                  <c:v>1022</c:v>
                </c:pt>
                <c:pt idx="1023">
                  <c:v>1023</c:v>
                </c:pt>
                <c:pt idx="1024">
                  <c:v>1024</c:v>
                </c:pt>
                <c:pt idx="1025">
                  <c:v>1025</c:v>
                </c:pt>
                <c:pt idx="1026">
                  <c:v>1026</c:v>
                </c:pt>
                <c:pt idx="1027">
                  <c:v>1027</c:v>
                </c:pt>
                <c:pt idx="1028">
                  <c:v>1028</c:v>
                </c:pt>
                <c:pt idx="1029">
                  <c:v>1029</c:v>
                </c:pt>
                <c:pt idx="1030">
                  <c:v>1030</c:v>
                </c:pt>
                <c:pt idx="1031">
                  <c:v>1031</c:v>
                </c:pt>
                <c:pt idx="1032">
                  <c:v>1032</c:v>
                </c:pt>
                <c:pt idx="1033">
                  <c:v>1033</c:v>
                </c:pt>
                <c:pt idx="1034">
                  <c:v>1034</c:v>
                </c:pt>
                <c:pt idx="1035">
                  <c:v>1035</c:v>
                </c:pt>
                <c:pt idx="1036">
                  <c:v>1036</c:v>
                </c:pt>
                <c:pt idx="1037">
                  <c:v>1037</c:v>
                </c:pt>
                <c:pt idx="1038">
                  <c:v>1038</c:v>
                </c:pt>
                <c:pt idx="1039">
                  <c:v>1039</c:v>
                </c:pt>
                <c:pt idx="1040">
                  <c:v>1040</c:v>
                </c:pt>
                <c:pt idx="1041">
                  <c:v>1041</c:v>
                </c:pt>
                <c:pt idx="1042">
                  <c:v>1042</c:v>
                </c:pt>
                <c:pt idx="1043">
                  <c:v>1043</c:v>
                </c:pt>
                <c:pt idx="1044">
                  <c:v>1044</c:v>
                </c:pt>
                <c:pt idx="1045">
                  <c:v>1045</c:v>
                </c:pt>
                <c:pt idx="1046">
                  <c:v>1046</c:v>
                </c:pt>
                <c:pt idx="1047">
                  <c:v>1047</c:v>
                </c:pt>
                <c:pt idx="1048">
                  <c:v>1048</c:v>
                </c:pt>
                <c:pt idx="1049">
                  <c:v>1049</c:v>
                </c:pt>
                <c:pt idx="1050">
                  <c:v>1050</c:v>
                </c:pt>
                <c:pt idx="1051">
                  <c:v>1051</c:v>
                </c:pt>
                <c:pt idx="1052">
                  <c:v>1052</c:v>
                </c:pt>
                <c:pt idx="1053">
                  <c:v>1053</c:v>
                </c:pt>
                <c:pt idx="1054">
                  <c:v>1054</c:v>
                </c:pt>
                <c:pt idx="1055">
                  <c:v>1055</c:v>
                </c:pt>
                <c:pt idx="1056">
                  <c:v>1056</c:v>
                </c:pt>
                <c:pt idx="1057">
                  <c:v>1057</c:v>
                </c:pt>
                <c:pt idx="1058">
                  <c:v>1058</c:v>
                </c:pt>
                <c:pt idx="1059">
                  <c:v>1059</c:v>
                </c:pt>
                <c:pt idx="1060">
                  <c:v>1060</c:v>
                </c:pt>
                <c:pt idx="1061">
                  <c:v>1061</c:v>
                </c:pt>
                <c:pt idx="1062">
                  <c:v>1062</c:v>
                </c:pt>
                <c:pt idx="1063">
                  <c:v>1063</c:v>
                </c:pt>
                <c:pt idx="1064">
                  <c:v>1064</c:v>
                </c:pt>
                <c:pt idx="1065">
                  <c:v>1065</c:v>
                </c:pt>
                <c:pt idx="1066">
                  <c:v>1066</c:v>
                </c:pt>
                <c:pt idx="1067">
                  <c:v>1067</c:v>
                </c:pt>
                <c:pt idx="1068">
                  <c:v>1068</c:v>
                </c:pt>
                <c:pt idx="1069">
                  <c:v>1069</c:v>
                </c:pt>
                <c:pt idx="1070">
                  <c:v>1070</c:v>
                </c:pt>
                <c:pt idx="1071">
                  <c:v>1071</c:v>
                </c:pt>
                <c:pt idx="1072">
                  <c:v>1072</c:v>
                </c:pt>
                <c:pt idx="1073">
                  <c:v>1073</c:v>
                </c:pt>
                <c:pt idx="1074">
                  <c:v>1074</c:v>
                </c:pt>
                <c:pt idx="1075">
                  <c:v>1075</c:v>
                </c:pt>
                <c:pt idx="1076">
                  <c:v>1076</c:v>
                </c:pt>
                <c:pt idx="1077">
                  <c:v>1077</c:v>
                </c:pt>
                <c:pt idx="1078">
                  <c:v>1078</c:v>
                </c:pt>
                <c:pt idx="1079">
                  <c:v>1079</c:v>
                </c:pt>
                <c:pt idx="1080">
                  <c:v>1080</c:v>
                </c:pt>
                <c:pt idx="1081">
                  <c:v>1081</c:v>
                </c:pt>
                <c:pt idx="1082">
                  <c:v>1082</c:v>
                </c:pt>
                <c:pt idx="1083">
                  <c:v>1083</c:v>
                </c:pt>
                <c:pt idx="1084">
                  <c:v>1084</c:v>
                </c:pt>
                <c:pt idx="1085">
                  <c:v>1085</c:v>
                </c:pt>
                <c:pt idx="1086">
                  <c:v>1086</c:v>
                </c:pt>
                <c:pt idx="1087">
                  <c:v>1087</c:v>
                </c:pt>
                <c:pt idx="1088">
                  <c:v>1088</c:v>
                </c:pt>
                <c:pt idx="1089">
                  <c:v>1089</c:v>
                </c:pt>
                <c:pt idx="1090">
                  <c:v>1090</c:v>
                </c:pt>
                <c:pt idx="1091">
                  <c:v>1091</c:v>
                </c:pt>
                <c:pt idx="1092">
                  <c:v>1092</c:v>
                </c:pt>
                <c:pt idx="1093">
                  <c:v>1093</c:v>
                </c:pt>
                <c:pt idx="1094">
                  <c:v>1094</c:v>
                </c:pt>
                <c:pt idx="1095">
                  <c:v>1095</c:v>
                </c:pt>
                <c:pt idx="1096">
                  <c:v>1096</c:v>
                </c:pt>
                <c:pt idx="1097">
                  <c:v>1097</c:v>
                </c:pt>
                <c:pt idx="1098">
                  <c:v>1098</c:v>
                </c:pt>
                <c:pt idx="1099">
                  <c:v>1099</c:v>
                </c:pt>
              </c:numCache>
            </c:numRef>
          </c:xVal>
          <c:yVal>
            <c:numRef>
              <c:f>'684!'!$G$2:$G$1101</c:f>
              <c:numCache>
                <c:formatCode>General</c:formatCode>
                <c:ptCount val="1100"/>
                <c:pt idx="0">
                  <c:v>8.4710869736907019E-3</c:v>
                </c:pt>
                <c:pt idx="1">
                  <c:v>-5.5858277709859173E-3</c:v>
                </c:pt>
                <c:pt idx="2">
                  <c:v>7.2765817681903723E-3</c:v>
                </c:pt>
                <c:pt idx="3">
                  <c:v>4.5609153975256613E-3</c:v>
                </c:pt>
                <c:pt idx="4">
                  <c:v>-1.6248775718535971E-3</c:v>
                </c:pt>
                <c:pt idx="5">
                  <c:v>-2.9736051774375293E-3</c:v>
                </c:pt>
                <c:pt idx="6">
                  <c:v>-3.2617319756743951E-2</c:v>
                </c:pt>
                <c:pt idx="7">
                  <c:v>-2.765894295902023E-3</c:v>
                </c:pt>
                <c:pt idx="8">
                  <c:v>4.2852779659913231E-3</c:v>
                </c:pt>
                <c:pt idx="9">
                  <c:v>1.0618603183828046E-2</c:v>
                </c:pt>
                <c:pt idx="10">
                  <c:v>9.9343542113486819E-5</c:v>
                </c:pt>
                <c:pt idx="11">
                  <c:v>-1.701390086700998E-2</c:v>
                </c:pt>
                <c:pt idx="12">
                  <c:v>-1.4104798118476968E-2</c:v>
                </c:pt>
                <c:pt idx="13">
                  <c:v>-1.5418531944580063E-2</c:v>
                </c:pt>
                <c:pt idx="14">
                  <c:v>1.469794504049363E-2</c:v>
                </c:pt>
                <c:pt idx="15">
                  <c:v>5.1118031420375222E-3</c:v>
                </c:pt>
                <c:pt idx="16">
                  <c:v>-1.814733325331068E-2</c:v>
                </c:pt>
                <c:pt idx="17">
                  <c:v>-1.9900855800216499E-2</c:v>
                </c:pt>
                <c:pt idx="18">
                  <c:v>-1.7340693155753754E-2</c:v>
                </c:pt>
                <c:pt idx="19">
                  <c:v>4.3195902501528307E-4</c:v>
                </c:pt>
                <c:pt idx="20">
                  <c:v>3.9006036367286084E-2</c:v>
                </c:pt>
                <c:pt idx="21">
                  <c:v>2.1224087773928871E-2</c:v>
                </c:pt>
                <c:pt idx="22">
                  <c:v>-1.4637398370356039E-2</c:v>
                </c:pt>
                <c:pt idx="23">
                  <c:v>-2.0516774852706855E-2</c:v>
                </c:pt>
                <c:pt idx="24">
                  <c:v>-7.4886055397976655E-3</c:v>
                </c:pt>
                <c:pt idx="25">
                  <c:v>-6.9091578893435406E-3</c:v>
                </c:pt>
                <c:pt idx="26">
                  <c:v>6.7652733228040982E-3</c:v>
                </c:pt>
                <c:pt idx="27">
                  <c:v>1.0857409337716055E-2</c:v>
                </c:pt>
                <c:pt idx="28">
                  <c:v>5.6294200590771013E-3</c:v>
                </c:pt>
                <c:pt idx="29">
                  <c:v>2.3668516327464084E-4</c:v>
                </c:pt>
                <c:pt idx="30">
                  <c:v>-7.1789339494319569E-3</c:v>
                </c:pt>
                <c:pt idx="31">
                  <c:v>1.0581014720920855E-4</c:v>
                </c:pt>
                <c:pt idx="32">
                  <c:v>-1.6187577440278159E-2</c:v>
                </c:pt>
                <c:pt idx="33">
                  <c:v>-9.0715210838007727E-3</c:v>
                </c:pt>
                <c:pt idx="34">
                  <c:v>1.1716245706291725E-2</c:v>
                </c:pt>
                <c:pt idx="35">
                  <c:v>1.7898140182835968E-2</c:v>
                </c:pt>
                <c:pt idx="36">
                  <c:v>4.2776843462028563E-2</c:v>
                </c:pt>
                <c:pt idx="37">
                  <c:v>1.3526893532252726E-2</c:v>
                </c:pt>
                <c:pt idx="38">
                  <c:v>-4.0956801421872351E-3</c:v>
                </c:pt>
                <c:pt idx="39">
                  <c:v>1.2310960205473079E-2</c:v>
                </c:pt>
                <c:pt idx="40">
                  <c:v>-2.197307373479649E-2</c:v>
                </c:pt>
                <c:pt idx="41">
                  <c:v>-2.6811251371219994E-3</c:v>
                </c:pt>
                <c:pt idx="42">
                  <c:v>1.948308954288153E-2</c:v>
                </c:pt>
                <c:pt idx="43">
                  <c:v>1.1667408164719225E-2</c:v>
                </c:pt>
                <c:pt idx="44">
                  <c:v>-4.8751615874882198E-3</c:v>
                </c:pt>
                <c:pt idx="45">
                  <c:v>1.3005165445869176E-2</c:v>
                </c:pt>
                <c:pt idx="46">
                  <c:v>2.6262517320292042E-3</c:v>
                </c:pt>
                <c:pt idx="47">
                  <c:v>-3.9490235214872452E-2</c:v>
                </c:pt>
                <c:pt idx="48">
                  <c:v>-4.4901644764744293E-2</c:v>
                </c:pt>
                <c:pt idx="49">
                  <c:v>-2.4729071880217608E-3</c:v>
                </c:pt>
                <c:pt idx="50">
                  <c:v>6.1318846449599385E-3</c:v>
                </c:pt>
                <c:pt idx="51">
                  <c:v>-2.3245298086133865E-2</c:v>
                </c:pt>
                <c:pt idx="52">
                  <c:v>-8.8277804547057942E-3</c:v>
                </c:pt>
                <c:pt idx="53">
                  <c:v>7.0290898668014454E-3</c:v>
                </c:pt>
                <c:pt idx="54">
                  <c:v>-2.569565944881079E-2</c:v>
                </c:pt>
                <c:pt idx="55">
                  <c:v>-1.4126787821800978E-2</c:v>
                </c:pt>
                <c:pt idx="56">
                  <c:v>1.4285312170468595E-2</c:v>
                </c:pt>
                <c:pt idx="57">
                  <c:v>1.0111585809857677E-2</c:v>
                </c:pt>
                <c:pt idx="58">
                  <c:v>8.0819351081914698E-3</c:v>
                </c:pt>
                <c:pt idx="59">
                  <c:v>3.7256030568922897E-2</c:v>
                </c:pt>
                <c:pt idx="60">
                  <c:v>-3.0090569700270521E-3</c:v>
                </c:pt>
                <c:pt idx="61">
                  <c:v>-8.369382542948103E-3</c:v>
                </c:pt>
                <c:pt idx="62">
                  <c:v>-9.4072117679677855E-4</c:v>
                </c:pt>
                <c:pt idx="63">
                  <c:v>2.0988204004955091E-3</c:v>
                </c:pt>
                <c:pt idx="64">
                  <c:v>-3.218474459232418E-3</c:v>
                </c:pt>
                <c:pt idx="65">
                  <c:v>-1.7337159977112881E-2</c:v>
                </c:pt>
                <c:pt idx="66">
                  <c:v>-2.6922295909035551E-2</c:v>
                </c:pt>
                <c:pt idx="67">
                  <c:v>5.8831877362953144E-3</c:v>
                </c:pt>
                <c:pt idx="68">
                  <c:v>-2.4281447953577104E-2</c:v>
                </c:pt>
                <c:pt idx="69">
                  <c:v>1.0748665792638466E-2</c:v>
                </c:pt>
                <c:pt idx="70">
                  <c:v>1.8466333959235241E-2</c:v>
                </c:pt>
                <c:pt idx="71">
                  <c:v>-1.314575673893011E-2</c:v>
                </c:pt>
                <c:pt idx="72">
                  <c:v>-2.3751552157331639E-2</c:v>
                </c:pt>
                <c:pt idx="73">
                  <c:v>5.0709097709431194E-3</c:v>
                </c:pt>
                <c:pt idx="74">
                  <c:v>-2.8145704537456351E-2</c:v>
                </c:pt>
                <c:pt idx="75">
                  <c:v>-1.7282395608126711E-2</c:v>
                </c:pt>
                <c:pt idx="76">
                  <c:v>-2.5459672168074137E-2</c:v>
                </c:pt>
                <c:pt idx="77">
                  <c:v>-1.005561648362218E-2</c:v>
                </c:pt>
                <c:pt idx="78">
                  <c:v>-1.8035214584421724E-2</c:v>
                </c:pt>
                <c:pt idx="79">
                  <c:v>5.8646588948802339E-5</c:v>
                </c:pt>
                <c:pt idx="80">
                  <c:v>-4.6094802952319821E-3</c:v>
                </c:pt>
                <c:pt idx="81">
                  <c:v>-1.2471273019290087E-2</c:v>
                </c:pt>
                <c:pt idx="82">
                  <c:v>-7.7788173975452332E-3</c:v>
                </c:pt>
                <c:pt idx="83">
                  <c:v>-3.4105957081456431E-2</c:v>
                </c:pt>
                <c:pt idx="84">
                  <c:v>-5.4329521244019432E-3</c:v>
                </c:pt>
                <c:pt idx="85">
                  <c:v>4.0308189139548305E-2</c:v>
                </c:pt>
                <c:pt idx="86">
                  <c:v>4.2515492040232717E-3</c:v>
                </c:pt>
                <c:pt idx="87">
                  <c:v>-1.3264805414581183E-2</c:v>
                </c:pt>
                <c:pt idx="88">
                  <c:v>-2.0334772236672009E-2</c:v>
                </c:pt>
                <c:pt idx="89">
                  <c:v>-1.8678439638348486E-3</c:v>
                </c:pt>
                <c:pt idx="90">
                  <c:v>-1.0055649172299602E-2</c:v>
                </c:pt>
                <c:pt idx="91">
                  <c:v>-8.2971212913681234E-3</c:v>
                </c:pt>
                <c:pt idx="92">
                  <c:v>-1.4874427086342E-2</c:v>
                </c:pt>
                <c:pt idx="93">
                  <c:v>1.5932070488152539E-2</c:v>
                </c:pt>
                <c:pt idx="94">
                  <c:v>-2.7046513469298889E-2</c:v>
                </c:pt>
                <c:pt idx="95">
                  <c:v>1.7992031226396681E-2</c:v>
                </c:pt>
                <c:pt idx="96">
                  <c:v>5.3695838725409976E-3</c:v>
                </c:pt>
                <c:pt idx="97">
                  <c:v>2.0644045831312682E-2</c:v>
                </c:pt>
                <c:pt idx="98">
                  <c:v>1.9958597211529528E-2</c:v>
                </c:pt>
                <c:pt idx="99">
                  <c:v>2.5979633693723761E-2</c:v>
                </c:pt>
                <c:pt idx="100">
                  <c:v>-4.9573571382504926E-3</c:v>
                </c:pt>
                <c:pt idx="101">
                  <c:v>-3.3489296323304103E-3</c:v>
                </c:pt>
                <c:pt idx="102">
                  <c:v>2.0356920323570268E-3</c:v>
                </c:pt>
                <c:pt idx="103">
                  <c:v>-1.9113654288404941E-3</c:v>
                </c:pt>
                <c:pt idx="104">
                  <c:v>-5.3111123416794949E-2</c:v>
                </c:pt>
                <c:pt idx="105">
                  <c:v>-2.264639069591497E-2</c:v>
                </c:pt>
                <c:pt idx="106">
                  <c:v>-5.8145410205718184E-4</c:v>
                </c:pt>
                <c:pt idx="107">
                  <c:v>2.9736214503099539E-3</c:v>
                </c:pt>
                <c:pt idx="108">
                  <c:v>2.4262282640601349E-2</c:v>
                </c:pt>
                <c:pt idx="109">
                  <c:v>-6.9261858888071057E-3</c:v>
                </c:pt>
                <c:pt idx="110">
                  <c:v>2.2812090559463562E-2</c:v>
                </c:pt>
                <c:pt idx="111">
                  <c:v>1.6350409276166673E-2</c:v>
                </c:pt>
                <c:pt idx="112">
                  <c:v>-2.7207240608886359E-2</c:v>
                </c:pt>
                <c:pt idx="113">
                  <c:v>-9.5924094913960641E-3</c:v>
                </c:pt>
                <c:pt idx="114">
                  <c:v>8.8879045304240852E-3</c:v>
                </c:pt>
                <c:pt idx="115">
                  <c:v>4.8393064177626368E-3</c:v>
                </c:pt>
                <c:pt idx="116">
                  <c:v>-2.3635250202475055E-4</c:v>
                </c:pt>
                <c:pt idx="117">
                  <c:v>2.1505930051007514E-2</c:v>
                </c:pt>
                <c:pt idx="118">
                  <c:v>9.788631960832149E-3</c:v>
                </c:pt>
                <c:pt idx="119">
                  <c:v>1.008596485471386E-2</c:v>
                </c:pt>
                <c:pt idx="120">
                  <c:v>2.7158630816064981E-4</c:v>
                </c:pt>
                <c:pt idx="121">
                  <c:v>1.332105827614426E-2</c:v>
                </c:pt>
                <c:pt idx="122">
                  <c:v>-2.1891892426363362E-3</c:v>
                </c:pt>
                <c:pt idx="123">
                  <c:v>7.7803003657785389E-3</c:v>
                </c:pt>
                <c:pt idx="124">
                  <c:v>-1.9977353608732346E-2</c:v>
                </c:pt>
                <c:pt idx="125">
                  <c:v>-4.155534868634906E-2</c:v>
                </c:pt>
                <c:pt idx="126">
                  <c:v>6.0609338920320664E-5</c:v>
                </c:pt>
                <c:pt idx="127">
                  <c:v>1.3278578217801368E-2</c:v>
                </c:pt>
                <c:pt idx="128">
                  <c:v>-2.5181341172367436E-2</c:v>
                </c:pt>
                <c:pt idx="129">
                  <c:v>-2.7936581389280436E-2</c:v>
                </c:pt>
                <c:pt idx="130">
                  <c:v>9.3381292437094213E-3</c:v>
                </c:pt>
                <c:pt idx="131">
                  <c:v>7.6068144651941973E-3</c:v>
                </c:pt>
                <c:pt idx="132">
                  <c:v>-6.2502898810867834E-3</c:v>
                </c:pt>
                <c:pt idx="133">
                  <c:v>-6.9427394807968518E-3</c:v>
                </c:pt>
                <c:pt idx="134">
                  <c:v>-2.4167666285743603E-2</c:v>
                </c:pt>
                <c:pt idx="135">
                  <c:v>-2.3237708288362153E-2</c:v>
                </c:pt>
                <c:pt idx="136">
                  <c:v>-2.2210282360000978E-2</c:v>
                </c:pt>
                <c:pt idx="137">
                  <c:v>3.1687765136498514E-2</c:v>
                </c:pt>
                <c:pt idx="138">
                  <c:v>4.0144517660604673E-2</c:v>
                </c:pt>
                <c:pt idx="139">
                  <c:v>-9.5590075804687059E-4</c:v>
                </c:pt>
                <c:pt idx="140">
                  <c:v>-2.4619226846773909E-2</c:v>
                </c:pt>
                <c:pt idx="141">
                  <c:v>-2.2349657761471412E-2</c:v>
                </c:pt>
                <c:pt idx="142">
                  <c:v>1.3506937573504876E-2</c:v>
                </c:pt>
                <c:pt idx="143">
                  <c:v>-3.1019830401137981E-3</c:v>
                </c:pt>
                <c:pt idx="144">
                  <c:v>-1.863933450371133E-2</c:v>
                </c:pt>
                <c:pt idx="145">
                  <c:v>-8.5847867983379483E-3</c:v>
                </c:pt>
                <c:pt idx="146">
                  <c:v>2.7945490804804435E-2</c:v>
                </c:pt>
                <c:pt idx="147">
                  <c:v>2.396207694511186E-3</c:v>
                </c:pt>
                <c:pt idx="148">
                  <c:v>4.6979843962605038E-2</c:v>
                </c:pt>
                <c:pt idx="149">
                  <c:v>7.2001548542263358E-2</c:v>
                </c:pt>
                <c:pt idx="150">
                  <c:v>7.0600368537652267E-2</c:v>
                </c:pt>
                <c:pt idx="151">
                  <c:v>7.4375084916638398E-2</c:v>
                </c:pt>
                <c:pt idx="152">
                  <c:v>3.3280740488768591E-2</c:v>
                </c:pt>
                <c:pt idx="153">
                  <c:v>-1.0529095896304465E-2</c:v>
                </c:pt>
                <c:pt idx="154">
                  <c:v>1.9307248227985321E-2</c:v>
                </c:pt>
                <c:pt idx="155">
                  <c:v>3.8359376408002979E-2</c:v>
                </c:pt>
                <c:pt idx="156">
                  <c:v>5.0929562184951364E-2</c:v>
                </c:pt>
                <c:pt idx="157">
                  <c:v>6.9515288329669231E-2</c:v>
                </c:pt>
                <c:pt idx="158">
                  <c:v>5.7137268595985051E-2</c:v>
                </c:pt>
                <c:pt idx="159">
                  <c:v>2.7090122094582159E-2</c:v>
                </c:pt>
                <c:pt idx="160">
                  <c:v>0.10382302959388678</c:v>
                </c:pt>
                <c:pt idx="161">
                  <c:v>0.107336192315792</c:v>
                </c:pt>
                <c:pt idx="162">
                  <c:v>6.8415682957181256E-2</c:v>
                </c:pt>
                <c:pt idx="163">
                  <c:v>6.1903872007638167E-2</c:v>
                </c:pt>
                <c:pt idx="164">
                  <c:v>5.910767296366308E-2</c:v>
                </c:pt>
                <c:pt idx="165">
                  <c:v>8.3532236663810044E-2</c:v>
                </c:pt>
                <c:pt idx="166">
                  <c:v>0.10302607842317921</c:v>
                </c:pt>
                <c:pt idx="167">
                  <c:v>9.1521005889658641E-2</c:v>
                </c:pt>
                <c:pt idx="168">
                  <c:v>8.9868609825672019E-2</c:v>
                </c:pt>
                <c:pt idx="169">
                  <c:v>0.11362133415866947</c:v>
                </c:pt>
                <c:pt idx="170">
                  <c:v>9.3109804538003965E-2</c:v>
                </c:pt>
                <c:pt idx="171">
                  <c:v>0.14387267469301229</c:v>
                </c:pt>
                <c:pt idx="172">
                  <c:v>9.6805864197851629E-2</c:v>
                </c:pt>
                <c:pt idx="173">
                  <c:v>9.2981388633825768E-2</c:v>
                </c:pt>
                <c:pt idx="174">
                  <c:v>0.11970903217334969</c:v>
                </c:pt>
                <c:pt idx="175">
                  <c:v>0.10762283814184882</c:v>
                </c:pt>
                <c:pt idx="176">
                  <c:v>6.6470076174464349E-2</c:v>
                </c:pt>
                <c:pt idx="177">
                  <c:v>0.11667965401614018</c:v>
                </c:pt>
                <c:pt idx="178">
                  <c:v>0.12197430492017138</c:v>
                </c:pt>
                <c:pt idx="179">
                  <c:v>8.6666018340278025E-2</c:v>
                </c:pt>
                <c:pt idx="180">
                  <c:v>0.11876996865696621</c:v>
                </c:pt>
                <c:pt idx="181">
                  <c:v>0.15641717956175288</c:v>
                </c:pt>
                <c:pt idx="182">
                  <c:v>0.1572735405098358</c:v>
                </c:pt>
                <c:pt idx="183">
                  <c:v>0.12193040189668559</c:v>
                </c:pt>
                <c:pt idx="184">
                  <c:v>0.11785341258853402</c:v>
                </c:pt>
                <c:pt idx="185">
                  <c:v>0.15392927262308664</c:v>
                </c:pt>
                <c:pt idx="186">
                  <c:v>0.11569435360189637</c:v>
                </c:pt>
                <c:pt idx="187">
                  <c:v>0.11128121048662987</c:v>
                </c:pt>
                <c:pt idx="188">
                  <c:v>0.10031241857558375</c:v>
                </c:pt>
                <c:pt idx="189">
                  <c:v>0.14904063260199424</c:v>
                </c:pt>
                <c:pt idx="190">
                  <c:v>0.14706294367618197</c:v>
                </c:pt>
                <c:pt idx="191">
                  <c:v>0.14770969080288932</c:v>
                </c:pt>
                <c:pt idx="192">
                  <c:v>0.16800190126667142</c:v>
                </c:pt>
                <c:pt idx="193">
                  <c:v>0.23510473382819572</c:v>
                </c:pt>
                <c:pt idx="194">
                  <c:v>0.23595108399388123</c:v>
                </c:pt>
                <c:pt idx="195">
                  <c:v>0.22278093291848669</c:v>
                </c:pt>
                <c:pt idx="196">
                  <c:v>0.1919835629746619</c:v>
                </c:pt>
                <c:pt idx="197">
                  <c:v>0.19073944591900913</c:v>
                </c:pt>
                <c:pt idx="198">
                  <c:v>0.21271548038752686</c:v>
                </c:pt>
                <c:pt idx="199">
                  <c:v>0.22447791915426132</c:v>
                </c:pt>
                <c:pt idx="200">
                  <c:v>0.17123166787729943</c:v>
                </c:pt>
                <c:pt idx="201">
                  <c:v>0.12841981409849237</c:v>
                </c:pt>
                <c:pt idx="202">
                  <c:v>0.15301306566744244</c:v>
                </c:pt>
                <c:pt idx="203">
                  <c:v>0.17742693165128851</c:v>
                </c:pt>
                <c:pt idx="204">
                  <c:v>0.20259478356291002</c:v>
                </c:pt>
                <c:pt idx="205">
                  <c:v>0.20409579781856735</c:v>
                </c:pt>
                <c:pt idx="206">
                  <c:v>0.21614993164712157</c:v>
                </c:pt>
                <c:pt idx="207">
                  <c:v>0.23386876271377519</c:v>
                </c:pt>
                <c:pt idx="208">
                  <c:v>0.20280934813951162</c:v>
                </c:pt>
                <c:pt idx="209">
                  <c:v>0.26482423179618242</c:v>
                </c:pt>
                <c:pt idx="210">
                  <c:v>0.29247626117853892</c:v>
                </c:pt>
                <c:pt idx="211">
                  <c:v>0.29331726795324453</c:v>
                </c:pt>
                <c:pt idx="212">
                  <c:v>0.27459461998745321</c:v>
                </c:pt>
                <c:pt idx="213">
                  <c:v>0.27941135327975131</c:v>
                </c:pt>
                <c:pt idx="214">
                  <c:v>0.26432042602402339</c:v>
                </c:pt>
                <c:pt idx="215">
                  <c:v>0.30551227111443002</c:v>
                </c:pt>
                <c:pt idx="216">
                  <c:v>0.30079745495796995</c:v>
                </c:pt>
                <c:pt idx="217">
                  <c:v>0.29659453605759445</c:v>
                </c:pt>
                <c:pt idx="218">
                  <c:v>0.31867881242791585</c:v>
                </c:pt>
                <c:pt idx="219">
                  <c:v>0.33200611385553147</c:v>
                </c:pt>
                <c:pt idx="220">
                  <c:v>0.32324176716582753</c:v>
                </c:pt>
                <c:pt idx="221">
                  <c:v>0.36429269918623824</c:v>
                </c:pt>
                <c:pt idx="222">
                  <c:v>0.37761249801209307</c:v>
                </c:pt>
                <c:pt idx="223">
                  <c:v>0.38378662813447162</c:v>
                </c:pt>
                <c:pt idx="224">
                  <c:v>0.35957622558376362</c:v>
                </c:pt>
                <c:pt idx="225">
                  <c:v>0.3574394779415993</c:v>
                </c:pt>
                <c:pt idx="226">
                  <c:v>0.3601682301101144</c:v>
                </c:pt>
                <c:pt idx="227">
                  <c:v>0.36559533183314474</c:v>
                </c:pt>
                <c:pt idx="228">
                  <c:v>0.4151822623362959</c:v>
                </c:pt>
                <c:pt idx="229">
                  <c:v>0.42774196844057</c:v>
                </c:pt>
                <c:pt idx="230">
                  <c:v>0.39928797188356441</c:v>
                </c:pt>
                <c:pt idx="231">
                  <c:v>0.37513983611779128</c:v>
                </c:pt>
                <c:pt idx="232">
                  <c:v>0.37640105198170015</c:v>
                </c:pt>
                <c:pt idx="233">
                  <c:v>0.4457118082429149</c:v>
                </c:pt>
                <c:pt idx="234">
                  <c:v>0.47690011868890719</c:v>
                </c:pt>
                <c:pt idx="235">
                  <c:v>0.49426137836129674</c:v>
                </c:pt>
                <c:pt idx="236">
                  <c:v>0.44895631813314069</c:v>
                </c:pt>
                <c:pt idx="237">
                  <c:v>0.44061527752397439</c:v>
                </c:pt>
                <c:pt idx="238">
                  <c:v>0.43687014597032225</c:v>
                </c:pt>
                <c:pt idx="239">
                  <c:v>0.46258712435422644</c:v>
                </c:pt>
                <c:pt idx="240">
                  <c:v>0.48118462771343634</c:v>
                </c:pt>
                <c:pt idx="241">
                  <c:v>0.45686452191838856</c:v>
                </c:pt>
                <c:pt idx="242">
                  <c:v>0.45295631881664428</c:v>
                </c:pt>
                <c:pt idx="243">
                  <c:v>0.46252184769535482</c:v>
                </c:pt>
                <c:pt idx="244">
                  <c:v>0.50902631495842054</c:v>
                </c:pt>
                <c:pt idx="245">
                  <c:v>0.50718602760683351</c:v>
                </c:pt>
                <c:pt idx="246">
                  <c:v>0.49380782224727138</c:v>
                </c:pt>
                <c:pt idx="247">
                  <c:v>0.54510152050476168</c:v>
                </c:pt>
                <c:pt idx="248">
                  <c:v>0.5490858835081468</c:v>
                </c:pt>
                <c:pt idx="249">
                  <c:v>0.50013852477404752</c:v>
                </c:pt>
                <c:pt idx="250">
                  <c:v>0.50758586623285251</c:v>
                </c:pt>
                <c:pt idx="251">
                  <c:v>0.5439773571737565</c:v>
                </c:pt>
                <c:pt idx="252">
                  <c:v>0.59390899128121488</c:v>
                </c:pt>
                <c:pt idx="253">
                  <c:v>0.56402119793724648</c:v>
                </c:pt>
                <c:pt idx="254">
                  <c:v>0.52666715422822441</c:v>
                </c:pt>
                <c:pt idx="255">
                  <c:v>0.56377943665259411</c:v>
                </c:pt>
                <c:pt idx="256">
                  <c:v>0.53328725074546923</c:v>
                </c:pt>
                <c:pt idx="257">
                  <c:v>0.58954007821914112</c:v>
                </c:pt>
                <c:pt idx="258">
                  <c:v>0.55374927224214443</c:v>
                </c:pt>
                <c:pt idx="259">
                  <c:v>0.54585448132018688</c:v>
                </c:pt>
                <c:pt idx="260">
                  <c:v>0.56769651643830499</c:v>
                </c:pt>
                <c:pt idx="261">
                  <c:v>0.57898170272999372</c:v>
                </c:pt>
                <c:pt idx="262">
                  <c:v>0.55930160554622133</c:v>
                </c:pt>
                <c:pt idx="263">
                  <c:v>0.60013744964244653</c:v>
                </c:pt>
                <c:pt idx="264">
                  <c:v>0.61957380070851353</c:v>
                </c:pt>
                <c:pt idx="265">
                  <c:v>0.57652842978095742</c:v>
                </c:pt>
                <c:pt idx="266">
                  <c:v>0.62998129629703103</c:v>
                </c:pt>
                <c:pt idx="267">
                  <c:v>0.56692261828914625</c:v>
                </c:pt>
                <c:pt idx="268">
                  <c:v>0.58458243207124561</c:v>
                </c:pt>
                <c:pt idx="269">
                  <c:v>0.63082884602426159</c:v>
                </c:pt>
                <c:pt idx="270">
                  <c:v>0.63530272947614341</c:v>
                </c:pt>
                <c:pt idx="271">
                  <c:v>0.6430114828029253</c:v>
                </c:pt>
                <c:pt idx="272">
                  <c:v>0.63162640773141721</c:v>
                </c:pt>
                <c:pt idx="273">
                  <c:v>0.62996140565846503</c:v>
                </c:pt>
                <c:pt idx="274">
                  <c:v>0.6221135930970445</c:v>
                </c:pt>
                <c:pt idx="275">
                  <c:v>0.65789744190294552</c:v>
                </c:pt>
                <c:pt idx="276">
                  <c:v>0.67796915544551561</c:v>
                </c:pt>
                <c:pt idx="277">
                  <c:v>0.6376405850227882</c:v>
                </c:pt>
                <c:pt idx="278">
                  <c:v>0.65520823074192214</c:v>
                </c:pt>
                <c:pt idx="279">
                  <c:v>0.62443090380277677</c:v>
                </c:pt>
                <c:pt idx="280">
                  <c:v>0.6011674818746493</c:v>
                </c:pt>
                <c:pt idx="281">
                  <c:v>0.64511649734331611</c:v>
                </c:pt>
                <c:pt idx="282">
                  <c:v>0.70219585002162066</c:v>
                </c:pt>
                <c:pt idx="283">
                  <c:v>0.72760203912538712</c:v>
                </c:pt>
                <c:pt idx="284">
                  <c:v>0.69075260818578132</c:v>
                </c:pt>
                <c:pt idx="285">
                  <c:v>0.69919421386019476</c:v>
                </c:pt>
                <c:pt idx="286">
                  <c:v>0.73557663201365342</c:v>
                </c:pt>
                <c:pt idx="287">
                  <c:v>0.71825327748555845</c:v>
                </c:pt>
                <c:pt idx="288">
                  <c:v>0.70584469126568972</c:v>
                </c:pt>
                <c:pt idx="289">
                  <c:v>0.74444850079676761</c:v>
                </c:pt>
                <c:pt idx="290">
                  <c:v>0.72886055056224841</c:v>
                </c:pt>
                <c:pt idx="291">
                  <c:v>0.65106223544990027</c:v>
                </c:pt>
                <c:pt idx="292">
                  <c:v>0.58664716378413673</c:v>
                </c:pt>
                <c:pt idx="293">
                  <c:v>0.55243896247281576</c:v>
                </c:pt>
                <c:pt idx="294">
                  <c:v>0.59951469310344274</c:v>
                </c:pt>
                <c:pt idx="295">
                  <c:v>0.67073565896931786</c:v>
                </c:pt>
                <c:pt idx="296">
                  <c:v>0.72419098978573027</c:v>
                </c:pt>
                <c:pt idx="297">
                  <c:v>0.71122730115453592</c:v>
                </c:pt>
                <c:pt idx="298">
                  <c:v>0.67043773733620415</c:v>
                </c:pt>
                <c:pt idx="299">
                  <c:v>0.69364299271439955</c:v>
                </c:pt>
                <c:pt idx="300">
                  <c:v>0.74689296266788419</c:v>
                </c:pt>
                <c:pt idx="301">
                  <c:v>0.71692451683738323</c:v>
                </c:pt>
                <c:pt idx="302">
                  <c:v>0.650017721576158</c:v>
                </c:pt>
                <c:pt idx="303">
                  <c:v>0.57922049802100672</c:v>
                </c:pt>
                <c:pt idx="304">
                  <c:v>0.6731136226084028</c:v>
                </c:pt>
                <c:pt idx="305">
                  <c:v>0.67527739258088992</c:v>
                </c:pt>
                <c:pt idx="306">
                  <c:v>0.65857406843900146</c:v>
                </c:pt>
                <c:pt idx="307">
                  <c:v>0.70064401887994843</c:v>
                </c:pt>
                <c:pt idx="308">
                  <c:v>0.7146563434885701</c:v>
                </c:pt>
                <c:pt idx="309">
                  <c:v>0.74328124143953433</c:v>
                </c:pt>
                <c:pt idx="310">
                  <c:v>0.73219079469192783</c:v>
                </c:pt>
                <c:pt idx="311">
                  <c:v>0.72426093376455314</c:v>
                </c:pt>
                <c:pt idx="312">
                  <c:v>0.75657561013236518</c:v>
                </c:pt>
                <c:pt idx="313">
                  <c:v>0.76523108244366911</c:v>
                </c:pt>
                <c:pt idx="314">
                  <c:v>0.75653624350260162</c:v>
                </c:pt>
                <c:pt idx="315">
                  <c:v>0.74341135859855789</c:v>
                </c:pt>
                <c:pt idx="316">
                  <c:v>0.74431945241599307</c:v>
                </c:pt>
                <c:pt idx="317">
                  <c:v>0.74630169960421022</c:v>
                </c:pt>
                <c:pt idx="318">
                  <c:v>0.77709992013972462</c:v>
                </c:pt>
                <c:pt idx="319">
                  <c:v>0.68886595329597045</c:v>
                </c:pt>
                <c:pt idx="320">
                  <c:v>0.74775396906723557</c:v>
                </c:pt>
                <c:pt idx="321">
                  <c:v>0.76738813487150404</c:v>
                </c:pt>
                <c:pt idx="322">
                  <c:v>0.72614089304986074</c:v>
                </c:pt>
                <c:pt idx="323">
                  <c:v>0.74214403601231016</c:v>
                </c:pt>
                <c:pt idx="324">
                  <c:v>0.76098310462416097</c:v>
                </c:pt>
                <c:pt idx="325">
                  <c:v>0.81923601962844861</c:v>
                </c:pt>
                <c:pt idx="326">
                  <c:v>0.75328181009030892</c:v>
                </c:pt>
                <c:pt idx="327">
                  <c:v>0.74553711422627145</c:v>
                </c:pt>
                <c:pt idx="328">
                  <c:v>0.76573065712606281</c:v>
                </c:pt>
                <c:pt idx="329">
                  <c:v>0.76342403327375674</c:v>
                </c:pt>
                <c:pt idx="330">
                  <c:v>0.77028693798522052</c:v>
                </c:pt>
                <c:pt idx="331">
                  <c:v>0.77060612412470753</c:v>
                </c:pt>
                <c:pt idx="332">
                  <c:v>0.81813818083098755</c:v>
                </c:pt>
                <c:pt idx="333">
                  <c:v>0.81893711669181568</c:v>
                </c:pt>
                <c:pt idx="334">
                  <c:v>0.80240284003706142</c:v>
                </c:pt>
                <c:pt idx="335">
                  <c:v>0.80755526932347177</c:v>
                </c:pt>
                <c:pt idx="336">
                  <c:v>0.84804767412538595</c:v>
                </c:pt>
                <c:pt idx="337">
                  <c:v>0.85480600165452669</c:v>
                </c:pt>
                <c:pt idx="338">
                  <c:v>0.80702793077661183</c:v>
                </c:pt>
                <c:pt idx="339">
                  <c:v>0.8079411497270016</c:v>
                </c:pt>
                <c:pt idx="340">
                  <c:v>0.86016104378238489</c:v>
                </c:pt>
                <c:pt idx="341">
                  <c:v>0.86593738543197873</c:v>
                </c:pt>
                <c:pt idx="342">
                  <c:v>0.83351734611007111</c:v>
                </c:pt>
                <c:pt idx="343">
                  <c:v>0.80564628136343774</c:v>
                </c:pt>
                <c:pt idx="344">
                  <c:v>0.78551585569733839</c:v>
                </c:pt>
                <c:pt idx="345">
                  <c:v>0.77001150228870763</c:v>
                </c:pt>
                <c:pt idx="346">
                  <c:v>0.77822379989252233</c:v>
                </c:pt>
                <c:pt idx="347">
                  <c:v>0.77029444058698171</c:v>
                </c:pt>
                <c:pt idx="348">
                  <c:v>0.78450161372576599</c:v>
                </c:pt>
                <c:pt idx="349">
                  <c:v>0.8791881781310309</c:v>
                </c:pt>
                <c:pt idx="350">
                  <c:v>0.8928433243384738</c:v>
                </c:pt>
                <c:pt idx="351">
                  <c:v>0.84264722446587115</c:v>
                </c:pt>
                <c:pt idx="352">
                  <c:v>0.86194159368369327</c:v>
                </c:pt>
                <c:pt idx="353">
                  <c:v>0.88461264089012837</c:v>
                </c:pt>
                <c:pt idx="354">
                  <c:v>0.8597322636705037</c:v>
                </c:pt>
                <c:pt idx="355">
                  <c:v>0.91585141946667903</c:v>
                </c:pt>
                <c:pt idx="356">
                  <c:v>0.90805824023366988</c:v>
                </c:pt>
                <c:pt idx="357">
                  <c:v>0.9269587248958332</c:v>
                </c:pt>
                <c:pt idx="358">
                  <c:v>0.93716083725247679</c:v>
                </c:pt>
                <c:pt idx="359">
                  <c:v>0.91201848129432483</c:v>
                </c:pt>
                <c:pt idx="360">
                  <c:v>0.86667115369148173</c:v>
                </c:pt>
                <c:pt idx="361">
                  <c:v>0.85039519212776893</c:v>
                </c:pt>
                <c:pt idx="362">
                  <c:v>0.91543945451337994</c:v>
                </c:pt>
                <c:pt idx="363">
                  <c:v>0.88987329028112583</c:v>
                </c:pt>
                <c:pt idx="364">
                  <c:v>0.90451726998140025</c:v>
                </c:pt>
                <c:pt idx="365">
                  <c:v>0.94671668237849682</c:v>
                </c:pt>
                <c:pt idx="366">
                  <c:v>0.93480472671606418</c:v>
                </c:pt>
                <c:pt idx="367">
                  <c:v>0.94529117417946529</c:v>
                </c:pt>
                <c:pt idx="368">
                  <c:v>0.98556155568331449</c:v>
                </c:pt>
                <c:pt idx="369">
                  <c:v>0.9756073984510607</c:v>
                </c:pt>
                <c:pt idx="370">
                  <c:v>0.93790507467911</c:v>
                </c:pt>
                <c:pt idx="371">
                  <c:v>0.91034492963857949</c:v>
                </c:pt>
                <c:pt idx="372">
                  <c:v>0.91001994172337919</c:v>
                </c:pt>
                <c:pt idx="373">
                  <c:v>0.88009110357841114</c:v>
                </c:pt>
                <c:pt idx="374">
                  <c:v>0.8750101881706428</c:v>
                </c:pt>
                <c:pt idx="375">
                  <c:v>0.86329332023601957</c:v>
                </c:pt>
                <c:pt idx="376">
                  <c:v>0.95604895681851154</c:v>
                </c:pt>
                <c:pt idx="377">
                  <c:v>0.83585173375537714</c:v>
                </c:pt>
                <c:pt idx="378">
                  <c:v>0.81371273693924628</c:v>
                </c:pt>
                <c:pt idx="379">
                  <c:v>0.85866474036964457</c:v>
                </c:pt>
                <c:pt idx="380">
                  <c:v>0.91743339187015671</c:v>
                </c:pt>
                <c:pt idx="381">
                  <c:v>0.92728591475865096</c:v>
                </c:pt>
                <c:pt idx="382">
                  <c:v>0.89921847503353547</c:v>
                </c:pt>
                <c:pt idx="383">
                  <c:v>0.83904147939096274</c:v>
                </c:pt>
                <c:pt idx="384">
                  <c:v>0.8094120667440825</c:v>
                </c:pt>
                <c:pt idx="385">
                  <c:v>0.85890499700319423</c:v>
                </c:pt>
                <c:pt idx="386">
                  <c:v>0.8849660685978904</c:v>
                </c:pt>
                <c:pt idx="387">
                  <c:v>0.87433377874915197</c:v>
                </c:pt>
                <c:pt idx="388">
                  <c:v>0.90647816540291348</c:v>
                </c:pt>
                <c:pt idx="389">
                  <c:v>0.86993993810494985</c:v>
                </c:pt>
                <c:pt idx="390">
                  <c:v>0.92165378034586021</c:v>
                </c:pt>
                <c:pt idx="391">
                  <c:v>0.95904195627974598</c:v>
                </c:pt>
                <c:pt idx="392">
                  <c:v>0.91146915800390116</c:v>
                </c:pt>
                <c:pt idx="393">
                  <c:v>0.92350985788661155</c:v>
                </c:pt>
                <c:pt idx="394">
                  <c:v>0.91838536698532858</c:v>
                </c:pt>
                <c:pt idx="395">
                  <c:v>0.91251945164174164</c:v>
                </c:pt>
                <c:pt idx="396">
                  <c:v>0.91192389231105309</c:v>
                </c:pt>
                <c:pt idx="397">
                  <c:v>0.90769440917922284</c:v>
                </c:pt>
                <c:pt idx="398">
                  <c:v>0.92017405160766286</c:v>
                </c:pt>
                <c:pt idx="399">
                  <c:v>0.89362540044575889</c:v>
                </c:pt>
                <c:pt idx="400">
                  <c:v>0.91522999298665142</c:v>
                </c:pt>
                <c:pt idx="401">
                  <c:v>0.9021620748565955</c:v>
                </c:pt>
                <c:pt idx="402">
                  <c:v>0.9534559918723754</c:v>
                </c:pt>
                <c:pt idx="403">
                  <c:v>0.95820930269849103</c:v>
                </c:pt>
                <c:pt idx="404">
                  <c:v>0.95094309017327572</c:v>
                </c:pt>
                <c:pt idx="405">
                  <c:v>0.94071528633141488</c:v>
                </c:pt>
                <c:pt idx="406">
                  <c:v>0.93066673629083407</c:v>
                </c:pt>
                <c:pt idx="407">
                  <c:v>0.97603892651295499</c:v>
                </c:pt>
                <c:pt idx="408">
                  <c:v>0.95500261026343158</c:v>
                </c:pt>
                <c:pt idx="409">
                  <c:v>0.91505198112642172</c:v>
                </c:pt>
                <c:pt idx="410">
                  <c:v>0.93299841922322746</c:v>
                </c:pt>
                <c:pt idx="411">
                  <c:v>0.92774359326222677</c:v>
                </c:pt>
                <c:pt idx="412">
                  <c:v>0.96654931798090782</c:v>
                </c:pt>
                <c:pt idx="413">
                  <c:v>0.99140145079678577</c:v>
                </c:pt>
                <c:pt idx="414">
                  <c:v>1</c:v>
                </c:pt>
                <c:pt idx="415">
                  <c:v>0.94975585398913975</c:v>
                </c:pt>
                <c:pt idx="416">
                  <c:v>0.9213869582659292</c:v>
                </c:pt>
                <c:pt idx="417">
                  <c:v>0.91513669146845178</c:v>
                </c:pt>
                <c:pt idx="418">
                  <c:v>0.98267005899641435</c:v>
                </c:pt>
                <c:pt idx="419">
                  <c:v>0.96045470538903566</c:v>
                </c:pt>
                <c:pt idx="420">
                  <c:v>0.93285454101718712</c:v>
                </c:pt>
                <c:pt idx="421">
                  <c:v>0.93775955960934465</c:v>
                </c:pt>
                <c:pt idx="422">
                  <c:v>0.95745348387497842</c:v>
                </c:pt>
                <c:pt idx="423">
                  <c:v>0.97283906218088623</c:v>
                </c:pt>
                <c:pt idx="424">
                  <c:v>0.93123939589514848</c:v>
                </c:pt>
                <c:pt idx="425">
                  <c:v>0.87462904026431365</c:v>
                </c:pt>
                <c:pt idx="426">
                  <c:v>0.88274195063867666</c:v>
                </c:pt>
                <c:pt idx="427">
                  <c:v>0.8816545806510151</c:v>
                </c:pt>
                <c:pt idx="428">
                  <c:v>0.86449037217106883</c:v>
                </c:pt>
                <c:pt idx="429">
                  <c:v>0.96813615295021993</c:v>
                </c:pt>
                <c:pt idx="430">
                  <c:v>0.88697959078901278</c:v>
                </c:pt>
                <c:pt idx="431">
                  <c:v>0.84413100934437524</c:v>
                </c:pt>
                <c:pt idx="432">
                  <c:v>0.82885668367180354</c:v>
                </c:pt>
                <c:pt idx="433">
                  <c:v>0.88166947658259176</c:v>
                </c:pt>
                <c:pt idx="434">
                  <c:v>0.94439278519727343</c:v>
                </c:pt>
                <c:pt idx="435">
                  <c:v>0.92793301192720812</c:v>
                </c:pt>
                <c:pt idx="436">
                  <c:v>0.88647909983741602</c:v>
                </c:pt>
                <c:pt idx="437">
                  <c:v>0.86634963396348563</c:v>
                </c:pt>
                <c:pt idx="438">
                  <c:v>0.89382027070167147</c:v>
                </c:pt>
                <c:pt idx="439">
                  <c:v>0.91274099540105402</c:v>
                </c:pt>
                <c:pt idx="440">
                  <c:v>0.91394212605975533</c:v>
                </c:pt>
                <c:pt idx="441">
                  <c:v>0.88518194150771823</c:v>
                </c:pt>
                <c:pt idx="442">
                  <c:v>0.89510951278276751</c:v>
                </c:pt>
                <c:pt idx="443">
                  <c:v>0.88918464654680274</c:v>
                </c:pt>
                <c:pt idx="444">
                  <c:v>0.7894171888883168</c:v>
                </c:pt>
                <c:pt idx="445">
                  <c:v>0.85800274812710631</c:v>
                </c:pt>
                <c:pt idx="446">
                  <c:v>0.92282952310811051</c:v>
                </c:pt>
                <c:pt idx="447">
                  <c:v>0.89879680481619473</c:v>
                </c:pt>
                <c:pt idx="448">
                  <c:v>0.85452171135712762</c:v>
                </c:pt>
                <c:pt idx="449">
                  <c:v>0.86153512541654886</c:v>
                </c:pt>
                <c:pt idx="450">
                  <c:v>0.89377477612408351</c:v>
                </c:pt>
                <c:pt idx="451">
                  <c:v>0.8879649346547559</c:v>
                </c:pt>
                <c:pt idx="452">
                  <c:v>0.84273924016272328</c:v>
                </c:pt>
                <c:pt idx="453">
                  <c:v>0.86575730219302904</c:v>
                </c:pt>
                <c:pt idx="454">
                  <c:v>0.95110256410872673</c:v>
                </c:pt>
                <c:pt idx="455">
                  <c:v>0.95295691888328193</c:v>
                </c:pt>
                <c:pt idx="456">
                  <c:v>0.92595270519148254</c:v>
                </c:pt>
                <c:pt idx="457">
                  <c:v>0.88291762855306533</c:v>
                </c:pt>
                <c:pt idx="458">
                  <c:v>0.88529766414260058</c:v>
                </c:pt>
                <c:pt idx="459">
                  <c:v>0.83935462427122487</c:v>
                </c:pt>
                <c:pt idx="460">
                  <c:v>0.82067313130744024</c:v>
                </c:pt>
                <c:pt idx="461">
                  <c:v>0.889467933743466</c:v>
                </c:pt>
                <c:pt idx="462">
                  <c:v>0.9306974878746892</c:v>
                </c:pt>
                <c:pt idx="463">
                  <c:v>0.83388270346990478</c:v>
                </c:pt>
                <c:pt idx="464">
                  <c:v>0.83347010618294171</c:v>
                </c:pt>
                <c:pt idx="465">
                  <c:v>0.82169204059896361</c:v>
                </c:pt>
                <c:pt idx="466">
                  <c:v>0.71796560661861764</c:v>
                </c:pt>
                <c:pt idx="467">
                  <c:v>0.71928241567457241</c:v>
                </c:pt>
                <c:pt idx="468">
                  <c:v>0.79968702105015166</c:v>
                </c:pt>
                <c:pt idx="469">
                  <c:v>0.82751069321767712</c:v>
                </c:pt>
                <c:pt idx="470">
                  <c:v>0.85864945173084806</c:v>
                </c:pt>
                <c:pt idx="471">
                  <c:v>0.85963527556414199</c:v>
                </c:pt>
                <c:pt idx="472">
                  <c:v>0.84421973151761676</c:v>
                </c:pt>
                <c:pt idx="473">
                  <c:v>0.83808948269297445</c:v>
                </c:pt>
                <c:pt idx="474">
                  <c:v>0.84432391677884999</c:v>
                </c:pt>
                <c:pt idx="475">
                  <c:v>0.83443789328449358</c:v>
                </c:pt>
                <c:pt idx="476">
                  <c:v>0.82919528048230562</c:v>
                </c:pt>
                <c:pt idx="477">
                  <c:v>0.82305532617922272</c:v>
                </c:pt>
                <c:pt idx="478">
                  <c:v>0.86875549239326499</c:v>
                </c:pt>
                <c:pt idx="479">
                  <c:v>0.88933232047001765</c:v>
                </c:pt>
                <c:pt idx="480">
                  <c:v>0.86942762620149672</c:v>
                </c:pt>
                <c:pt idx="481">
                  <c:v>0.861094655064641</c:v>
                </c:pt>
                <c:pt idx="482">
                  <c:v>0.86881695239534107</c:v>
                </c:pt>
                <c:pt idx="483">
                  <c:v>0.81553825892815435</c:v>
                </c:pt>
                <c:pt idx="484">
                  <c:v>0.86629454239327341</c:v>
                </c:pt>
                <c:pt idx="485">
                  <c:v>0.9138878191893206</c:v>
                </c:pt>
                <c:pt idx="486">
                  <c:v>0.85139089581723149</c:v>
                </c:pt>
                <c:pt idx="487">
                  <c:v>0.82101087766918557</c:v>
                </c:pt>
                <c:pt idx="488">
                  <c:v>0.81172776345530007</c:v>
                </c:pt>
                <c:pt idx="489">
                  <c:v>0.84867954761799702</c:v>
                </c:pt>
                <c:pt idx="490">
                  <c:v>0.90942189629513559</c:v>
                </c:pt>
                <c:pt idx="491">
                  <c:v>0.8462647255297856</c:v>
                </c:pt>
                <c:pt idx="492">
                  <c:v>0.87716573566150968</c:v>
                </c:pt>
                <c:pt idx="493">
                  <c:v>0.87362073049441935</c:v>
                </c:pt>
                <c:pt idx="494">
                  <c:v>0.85518106456426668</c:v>
                </c:pt>
                <c:pt idx="495">
                  <c:v>0.85996621719237099</c:v>
                </c:pt>
                <c:pt idx="496">
                  <c:v>0.82525525680405842</c:v>
                </c:pt>
                <c:pt idx="497">
                  <c:v>0.84564977696796617</c:v>
                </c:pt>
                <c:pt idx="498">
                  <c:v>0.87825299666309098</c:v>
                </c:pt>
                <c:pt idx="499">
                  <c:v>0.89835528755472049</c:v>
                </c:pt>
                <c:pt idx="500">
                  <c:v>0.87424333430997814</c:v>
                </c:pt>
                <c:pt idx="501">
                  <c:v>0.85871889408783675</c:v>
                </c:pt>
                <c:pt idx="502">
                  <c:v>0.84071516183000461</c:v>
                </c:pt>
                <c:pt idx="503">
                  <c:v>0.87174083674369263</c:v>
                </c:pt>
                <c:pt idx="504">
                  <c:v>0.85730498808237254</c:v>
                </c:pt>
                <c:pt idx="505">
                  <c:v>0.88228416336341953</c:v>
                </c:pt>
                <c:pt idx="506">
                  <c:v>0.86504776471940403</c:v>
                </c:pt>
                <c:pt idx="507">
                  <c:v>0.82788684648848354</c:v>
                </c:pt>
                <c:pt idx="508">
                  <c:v>0.8432271467596375</c:v>
                </c:pt>
                <c:pt idx="509">
                  <c:v>0.86328409515392723</c:v>
                </c:pt>
                <c:pt idx="510">
                  <c:v>0.87821498224685091</c:v>
                </c:pt>
                <c:pt idx="511">
                  <c:v>0.8627672470711506</c:v>
                </c:pt>
                <c:pt idx="512">
                  <c:v>0.78892031856150424</c:v>
                </c:pt>
                <c:pt idx="513">
                  <c:v>0.82129288897831443</c:v>
                </c:pt>
                <c:pt idx="514">
                  <c:v>0.8518861085550975</c:v>
                </c:pt>
                <c:pt idx="515">
                  <c:v>0.89835969309368013</c:v>
                </c:pt>
                <c:pt idx="516">
                  <c:v>0.92497632505563776</c:v>
                </c:pt>
                <c:pt idx="517">
                  <c:v>0.86736871770420343</c:v>
                </c:pt>
                <c:pt idx="518">
                  <c:v>0.84950633460362091</c:v>
                </c:pt>
                <c:pt idx="519">
                  <c:v>0.86367675842229141</c:v>
                </c:pt>
                <c:pt idx="520">
                  <c:v>0.86624623375936138</c:v>
                </c:pt>
                <c:pt idx="521">
                  <c:v>0.87499841067028594</c:v>
                </c:pt>
                <c:pt idx="522">
                  <c:v>0.86743820365562452</c:v>
                </c:pt>
                <c:pt idx="523">
                  <c:v>0.8619658903614833</c:v>
                </c:pt>
                <c:pt idx="524">
                  <c:v>0.8235803966006876</c:v>
                </c:pt>
                <c:pt idx="525">
                  <c:v>0.90064812777666448</c:v>
                </c:pt>
                <c:pt idx="526">
                  <c:v>0.84683450582906072</c:v>
                </c:pt>
                <c:pt idx="527">
                  <c:v>0.81124354287481737</c:v>
                </c:pt>
                <c:pt idx="528">
                  <c:v>0.79316857981628675</c:v>
                </c:pt>
                <c:pt idx="529">
                  <c:v>0.81582621344476902</c:v>
                </c:pt>
                <c:pt idx="530">
                  <c:v>0.84656873187362314</c:v>
                </c:pt>
                <c:pt idx="531">
                  <c:v>0.86691535776512263</c:v>
                </c:pt>
                <c:pt idx="532">
                  <c:v>0.80191709272239453</c:v>
                </c:pt>
                <c:pt idx="533">
                  <c:v>0.7989272119067784</c:v>
                </c:pt>
                <c:pt idx="534">
                  <c:v>0.85392548646095401</c:v>
                </c:pt>
                <c:pt idx="535">
                  <c:v>0.84869221923300975</c:v>
                </c:pt>
                <c:pt idx="536">
                  <c:v>0.8577791324888101</c:v>
                </c:pt>
                <c:pt idx="537">
                  <c:v>0.83505524075500404</c:v>
                </c:pt>
                <c:pt idx="538">
                  <c:v>0.84255237391600668</c:v>
                </c:pt>
                <c:pt idx="539">
                  <c:v>0.81598031047155395</c:v>
                </c:pt>
                <c:pt idx="540">
                  <c:v>0.81623737147227693</c:v>
                </c:pt>
                <c:pt idx="541">
                  <c:v>0.88294293876566787</c:v>
                </c:pt>
                <c:pt idx="542">
                  <c:v>0.88335236287823948</c:v>
                </c:pt>
                <c:pt idx="543">
                  <c:v>0.9138499683594008</c:v>
                </c:pt>
                <c:pt idx="544">
                  <c:v>0.85820632076072356</c:v>
                </c:pt>
                <c:pt idx="545">
                  <c:v>0.84357961460376485</c:v>
                </c:pt>
                <c:pt idx="546">
                  <c:v>0.88411150659906035</c:v>
                </c:pt>
                <c:pt idx="547">
                  <c:v>0.8651108385730627</c:v>
                </c:pt>
                <c:pt idx="548">
                  <c:v>0.8694568076711342</c:v>
                </c:pt>
                <c:pt idx="549">
                  <c:v>0.90141028144288848</c:v>
                </c:pt>
                <c:pt idx="550">
                  <c:v>0.85836661169871165</c:v>
                </c:pt>
                <c:pt idx="551">
                  <c:v>0.87082589466977534</c:v>
                </c:pt>
                <c:pt idx="552">
                  <c:v>0.87565201705928264</c:v>
                </c:pt>
                <c:pt idx="553">
                  <c:v>0.88856396210118216</c:v>
                </c:pt>
                <c:pt idx="554">
                  <c:v>0.91002932052944407</c:v>
                </c:pt>
                <c:pt idx="555">
                  <c:v>0.89570583565921413</c:v>
                </c:pt>
                <c:pt idx="556">
                  <c:v>0.90881932490724571</c:v>
                </c:pt>
                <c:pt idx="557">
                  <c:v>0.87628771749983381</c:v>
                </c:pt>
                <c:pt idx="558">
                  <c:v>0.8801227707882725</c:v>
                </c:pt>
                <c:pt idx="559">
                  <c:v>0.85428714708441345</c:v>
                </c:pt>
                <c:pt idx="560">
                  <c:v>0.79563203792544868</c:v>
                </c:pt>
                <c:pt idx="561">
                  <c:v>0.82254244754815253</c:v>
                </c:pt>
                <c:pt idx="562">
                  <c:v>0.83509977639801902</c:v>
                </c:pt>
                <c:pt idx="563">
                  <c:v>0.7978839085289221</c:v>
                </c:pt>
                <c:pt idx="564">
                  <c:v>0.75376832080780143</c:v>
                </c:pt>
                <c:pt idx="565">
                  <c:v>0.76279941203652069</c:v>
                </c:pt>
                <c:pt idx="566">
                  <c:v>0.77776345005078851</c:v>
                </c:pt>
                <c:pt idx="567">
                  <c:v>0.7501013555716598</c:v>
                </c:pt>
                <c:pt idx="568">
                  <c:v>0.77785483298517899</c:v>
                </c:pt>
                <c:pt idx="569">
                  <c:v>0.81404777865954581</c:v>
                </c:pt>
                <c:pt idx="570">
                  <c:v>0.79039622985677693</c:v>
                </c:pt>
                <c:pt idx="571">
                  <c:v>0.80474763117198511</c:v>
                </c:pt>
                <c:pt idx="572">
                  <c:v>0.79536955720775637</c:v>
                </c:pt>
                <c:pt idx="573">
                  <c:v>0.73878953944246939</c:v>
                </c:pt>
                <c:pt idx="574">
                  <c:v>0.7693456607292829</c:v>
                </c:pt>
                <c:pt idx="575">
                  <c:v>0.78942791933617529</c:v>
                </c:pt>
                <c:pt idx="576">
                  <c:v>0.78492055786177595</c:v>
                </c:pt>
                <c:pt idx="577">
                  <c:v>0.79118291946990327</c:v>
                </c:pt>
                <c:pt idx="578">
                  <c:v>0.7635287638227215</c:v>
                </c:pt>
                <c:pt idx="579">
                  <c:v>0.70138203988349967</c:v>
                </c:pt>
                <c:pt idx="580">
                  <c:v>0.68189500292911331</c:v>
                </c:pt>
                <c:pt idx="581">
                  <c:v>0.66360594425572461</c:v>
                </c:pt>
                <c:pt idx="582">
                  <c:v>0.65731287437230879</c:v>
                </c:pt>
                <c:pt idx="583">
                  <c:v>0.69228640273864372</c:v>
                </c:pt>
                <c:pt idx="584">
                  <c:v>0.7179180285130411</c:v>
                </c:pt>
                <c:pt idx="585">
                  <c:v>0.77860898242780774</c:v>
                </c:pt>
                <c:pt idx="586">
                  <c:v>0.7941056696483576</c:v>
                </c:pt>
                <c:pt idx="587">
                  <c:v>0.78307392387554087</c:v>
                </c:pt>
                <c:pt idx="588">
                  <c:v>0.77149059790711172</c:v>
                </c:pt>
                <c:pt idx="589">
                  <c:v>0.75569170336344316</c:v>
                </c:pt>
                <c:pt idx="590">
                  <c:v>0.81512548712053046</c:v>
                </c:pt>
                <c:pt idx="591">
                  <c:v>0.78491073253438071</c:v>
                </c:pt>
                <c:pt idx="592">
                  <c:v>0.74886155686610278</c:v>
                </c:pt>
                <c:pt idx="593">
                  <c:v>0.79615333521308385</c:v>
                </c:pt>
                <c:pt idx="594">
                  <c:v>0.75261123574781874</c:v>
                </c:pt>
                <c:pt idx="595">
                  <c:v>0.75899248244527751</c:v>
                </c:pt>
                <c:pt idx="596">
                  <c:v>0.7135258118686334</c:v>
                </c:pt>
                <c:pt idx="597">
                  <c:v>0.71660598504317563</c:v>
                </c:pt>
                <c:pt idx="598">
                  <c:v>0.74935177525431063</c:v>
                </c:pt>
                <c:pt idx="599">
                  <c:v>0.76179106974946775</c:v>
                </c:pt>
                <c:pt idx="600">
                  <c:v>0.7700756557120233</c:v>
                </c:pt>
                <c:pt idx="601">
                  <c:v>0.74177956197572303</c:v>
                </c:pt>
                <c:pt idx="602">
                  <c:v>0.69875077730024782</c:v>
                </c:pt>
                <c:pt idx="603">
                  <c:v>0.70139115640830951</c:v>
                </c:pt>
                <c:pt idx="604">
                  <c:v>0.69304504483763052</c:v>
                </c:pt>
                <c:pt idx="605">
                  <c:v>0.67699121591539535</c:v>
                </c:pt>
                <c:pt idx="606">
                  <c:v>0.68085184126889475</c:v>
                </c:pt>
                <c:pt idx="607">
                  <c:v>0.70146888635270155</c:v>
                </c:pt>
                <c:pt idx="608">
                  <c:v>0.67077120887081965</c:v>
                </c:pt>
                <c:pt idx="609">
                  <c:v>0.65770712976650525</c:v>
                </c:pt>
                <c:pt idx="610">
                  <c:v>0.66842705028395899</c:v>
                </c:pt>
                <c:pt idx="611">
                  <c:v>0.72181497789080973</c:v>
                </c:pt>
                <c:pt idx="612">
                  <c:v>0.68878951003052113</c:v>
                </c:pt>
                <c:pt idx="613">
                  <c:v>0.6519317041717152</c:v>
                </c:pt>
                <c:pt idx="614">
                  <c:v>0.68062662235602533</c:v>
                </c:pt>
                <c:pt idx="615">
                  <c:v>0.64372195820003664</c:v>
                </c:pt>
                <c:pt idx="616">
                  <c:v>0.58773112068509781</c:v>
                </c:pt>
                <c:pt idx="617">
                  <c:v>0.64870664847547077</c:v>
                </c:pt>
                <c:pt idx="618">
                  <c:v>0.67656709204619137</c:v>
                </c:pt>
                <c:pt idx="619">
                  <c:v>0.67042002777710163</c:v>
                </c:pt>
                <c:pt idx="620">
                  <c:v>0.65321664905673504</c:v>
                </c:pt>
                <c:pt idx="621">
                  <c:v>0.64589007925417685</c:v>
                </c:pt>
                <c:pt idx="622">
                  <c:v>0.66064587738634251</c:v>
                </c:pt>
                <c:pt idx="623">
                  <c:v>0.67755523867658607</c:v>
                </c:pt>
                <c:pt idx="624">
                  <c:v>0.6554997948060467</c:v>
                </c:pt>
                <c:pt idx="625">
                  <c:v>0.62847522194273586</c:v>
                </c:pt>
                <c:pt idx="626">
                  <c:v>0.60072885442375812</c:v>
                </c:pt>
                <c:pt idx="627">
                  <c:v>0.58695217358604146</c:v>
                </c:pt>
                <c:pt idx="628">
                  <c:v>0.6242992055237282</c:v>
                </c:pt>
                <c:pt idx="629">
                  <c:v>0.62522448533828356</c:v>
                </c:pt>
                <c:pt idx="630">
                  <c:v>0.64038277213767469</c:v>
                </c:pt>
                <c:pt idx="631">
                  <c:v>0.61446495835022352</c:v>
                </c:pt>
                <c:pt idx="632">
                  <c:v>0.61823767917621464</c:v>
                </c:pt>
                <c:pt idx="633">
                  <c:v>0.63810817582822421</c:v>
                </c:pt>
                <c:pt idx="634">
                  <c:v>0.60294647273901403</c:v>
                </c:pt>
                <c:pt idx="635">
                  <c:v>0.45829866760374066</c:v>
                </c:pt>
                <c:pt idx="636">
                  <c:v>0.42901666277381628</c:v>
                </c:pt>
                <c:pt idx="637">
                  <c:v>0.4925563334446203</c:v>
                </c:pt>
                <c:pt idx="638">
                  <c:v>0.52996874023585006</c:v>
                </c:pt>
                <c:pt idx="639">
                  <c:v>0.54191235288846551</c:v>
                </c:pt>
                <c:pt idx="640">
                  <c:v>0.54288758806300463</c:v>
                </c:pt>
                <c:pt idx="641">
                  <c:v>0.52322568026295291</c:v>
                </c:pt>
                <c:pt idx="642">
                  <c:v>0.50787121451709172</c:v>
                </c:pt>
                <c:pt idx="643">
                  <c:v>0.5142231598244914</c:v>
                </c:pt>
                <c:pt idx="644">
                  <c:v>0.5053318039014395</c:v>
                </c:pt>
                <c:pt idx="645">
                  <c:v>0.50360815523953861</c:v>
                </c:pt>
                <c:pt idx="646">
                  <c:v>0.47120378611490799</c:v>
                </c:pt>
                <c:pt idx="647">
                  <c:v>0.45725668363638461</c:v>
                </c:pt>
                <c:pt idx="648">
                  <c:v>0.46304245797762017</c:v>
                </c:pt>
                <c:pt idx="649">
                  <c:v>0.47960267725010675</c:v>
                </c:pt>
                <c:pt idx="650">
                  <c:v>0.50862946412325705</c:v>
                </c:pt>
                <c:pt idx="651">
                  <c:v>0.52234248229661673</c:v>
                </c:pt>
                <c:pt idx="652">
                  <c:v>0.54188013996207396</c:v>
                </c:pt>
                <c:pt idx="653">
                  <c:v>0.54191117519560272</c:v>
                </c:pt>
                <c:pt idx="654">
                  <c:v>0.49111856749181587</c:v>
                </c:pt>
                <c:pt idx="655">
                  <c:v>0.49909570114934365</c:v>
                </c:pt>
                <c:pt idx="656">
                  <c:v>0.50295913991597019</c:v>
                </c:pt>
                <c:pt idx="657">
                  <c:v>0.47653837080511718</c:v>
                </c:pt>
                <c:pt idx="658">
                  <c:v>0.46338181811948137</c:v>
                </c:pt>
                <c:pt idx="659">
                  <c:v>0.46650694137000825</c:v>
                </c:pt>
                <c:pt idx="660">
                  <c:v>0.47671277268903917</c:v>
                </c:pt>
                <c:pt idx="661">
                  <c:v>0.43495995830581063</c:v>
                </c:pt>
                <c:pt idx="662">
                  <c:v>0.46232204826703366</c:v>
                </c:pt>
                <c:pt idx="663">
                  <c:v>0.42488793001930242</c:v>
                </c:pt>
                <c:pt idx="664">
                  <c:v>0.42796864826717801</c:v>
                </c:pt>
                <c:pt idx="665">
                  <c:v>0.43454644474964477</c:v>
                </c:pt>
                <c:pt idx="666">
                  <c:v>0.46372277038717535</c:v>
                </c:pt>
                <c:pt idx="667">
                  <c:v>0.49165858858802924</c:v>
                </c:pt>
                <c:pt idx="668">
                  <c:v>0.4362261793822525</c:v>
                </c:pt>
                <c:pt idx="669">
                  <c:v>0.41641544169187256</c:v>
                </c:pt>
                <c:pt idx="670">
                  <c:v>0.47937654263976487</c:v>
                </c:pt>
                <c:pt idx="671">
                  <c:v>0.44408245419466974</c:v>
                </c:pt>
                <c:pt idx="672">
                  <c:v>0.43149886634583967</c:v>
                </c:pt>
                <c:pt idx="673">
                  <c:v>0.44657083002361281</c:v>
                </c:pt>
                <c:pt idx="674">
                  <c:v>0.47278037146150798</c:v>
                </c:pt>
                <c:pt idx="675">
                  <c:v>0.47891661816534187</c:v>
                </c:pt>
                <c:pt idx="676">
                  <c:v>0.42701760021261814</c:v>
                </c:pt>
                <c:pt idx="677">
                  <c:v>0.4161472904820272</c:v>
                </c:pt>
                <c:pt idx="678">
                  <c:v>0.44462007616779298</c:v>
                </c:pt>
                <c:pt idx="679">
                  <c:v>0.4366392293366464</c:v>
                </c:pt>
                <c:pt idx="680">
                  <c:v>0.42537784832059167</c:v>
                </c:pt>
                <c:pt idx="681">
                  <c:v>0.43969662234790458</c:v>
                </c:pt>
                <c:pt idx="682">
                  <c:v>0.43338595196293278</c:v>
                </c:pt>
                <c:pt idx="683">
                  <c:v>0.42764774472146611</c:v>
                </c:pt>
                <c:pt idx="684">
                  <c:v>0.43042132697407837</c:v>
                </c:pt>
                <c:pt idx="685">
                  <c:v>0.39271588955914916</c:v>
                </c:pt>
                <c:pt idx="686">
                  <c:v>0.38721021816291185</c:v>
                </c:pt>
                <c:pt idx="687">
                  <c:v>0.38344609022828136</c:v>
                </c:pt>
                <c:pt idx="688">
                  <c:v>0.35221011463078089</c:v>
                </c:pt>
                <c:pt idx="689">
                  <c:v>0.3074646224560536</c:v>
                </c:pt>
                <c:pt idx="690">
                  <c:v>0.24810130066540179</c:v>
                </c:pt>
                <c:pt idx="691">
                  <c:v>0.26738701710311885</c:v>
                </c:pt>
                <c:pt idx="692">
                  <c:v>0.25841371100878446</c:v>
                </c:pt>
                <c:pt idx="693">
                  <c:v>0.22403184920475205</c:v>
                </c:pt>
                <c:pt idx="694">
                  <c:v>0.27457657789573986</c:v>
                </c:pt>
                <c:pt idx="695">
                  <c:v>0.28716685583902313</c:v>
                </c:pt>
                <c:pt idx="696">
                  <c:v>0.28929557755328261</c:v>
                </c:pt>
                <c:pt idx="697">
                  <c:v>0.31222726199037026</c:v>
                </c:pt>
                <c:pt idx="698">
                  <c:v>0.33570098474524279</c:v>
                </c:pt>
                <c:pt idx="699">
                  <c:v>0.32442492576977211</c:v>
                </c:pt>
                <c:pt idx="700">
                  <c:v>0.28048996122250908</c:v>
                </c:pt>
                <c:pt idx="701">
                  <c:v>0.26933303281590182</c:v>
                </c:pt>
                <c:pt idx="702">
                  <c:v>0.25908768207219646</c:v>
                </c:pt>
                <c:pt idx="703">
                  <c:v>0.26378487592988442</c:v>
                </c:pt>
                <c:pt idx="704">
                  <c:v>0.26379343087264917</c:v>
                </c:pt>
                <c:pt idx="705">
                  <c:v>0.27840169131062675</c:v>
                </c:pt>
                <c:pt idx="706">
                  <c:v>0.26498247261666907</c:v>
                </c:pt>
                <c:pt idx="707">
                  <c:v>0.25615981740926369</c:v>
                </c:pt>
                <c:pt idx="708">
                  <c:v>0.25077721874062359</c:v>
                </c:pt>
                <c:pt idx="709">
                  <c:v>0.24984365655570337</c:v>
                </c:pt>
                <c:pt idx="710">
                  <c:v>0.2394296019347476</c:v>
                </c:pt>
                <c:pt idx="711">
                  <c:v>0.24011749320058667</c:v>
                </c:pt>
                <c:pt idx="712">
                  <c:v>0.23312733378338898</c:v>
                </c:pt>
                <c:pt idx="713">
                  <c:v>0.22762916503179234</c:v>
                </c:pt>
                <c:pt idx="714">
                  <c:v>0.25000855492489832</c:v>
                </c:pt>
                <c:pt idx="715">
                  <c:v>0.2576749701253736</c:v>
                </c:pt>
                <c:pt idx="716">
                  <c:v>0.2745546918471114</c:v>
                </c:pt>
                <c:pt idx="717">
                  <c:v>0.27822156431287232</c:v>
                </c:pt>
                <c:pt idx="718">
                  <c:v>0.27237710543409221</c:v>
                </c:pt>
                <c:pt idx="719">
                  <c:v>0.31581764756766317</c:v>
                </c:pt>
                <c:pt idx="720">
                  <c:v>0.31715752040084233</c:v>
                </c:pt>
                <c:pt idx="721">
                  <c:v>0.29824259211720172</c:v>
                </c:pt>
                <c:pt idx="722">
                  <c:v>0.27435044314246554</c:v>
                </c:pt>
                <c:pt idx="723">
                  <c:v>0.27626452393269441</c:v>
                </c:pt>
                <c:pt idx="724">
                  <c:v>0.26969076765355338</c:v>
                </c:pt>
                <c:pt idx="725">
                  <c:v>0.24590220976938074</c:v>
                </c:pt>
                <c:pt idx="726">
                  <c:v>0.26993014084236339</c:v>
                </c:pt>
                <c:pt idx="727">
                  <c:v>0.29602282016553472</c:v>
                </c:pt>
                <c:pt idx="728">
                  <c:v>0.24965138166929157</c:v>
                </c:pt>
                <c:pt idx="729">
                  <c:v>0.21971276071936602</c:v>
                </c:pt>
                <c:pt idx="730">
                  <c:v>0.28542948351411768</c:v>
                </c:pt>
                <c:pt idx="731">
                  <c:v>0.28187481682035043</c:v>
                </c:pt>
                <c:pt idx="732">
                  <c:v>0.2885656424092603</c:v>
                </c:pt>
                <c:pt idx="733">
                  <c:v>0.29803858882776857</c:v>
                </c:pt>
                <c:pt idx="734">
                  <c:v>0.25866911442056056</c:v>
                </c:pt>
                <c:pt idx="735">
                  <c:v>0.25015273936395738</c:v>
                </c:pt>
                <c:pt idx="736">
                  <c:v>0.28695632066004562</c:v>
                </c:pt>
                <c:pt idx="737">
                  <c:v>0.29957187614869391</c:v>
                </c:pt>
                <c:pt idx="738">
                  <c:v>0.27270391405288136</c:v>
                </c:pt>
                <c:pt idx="739">
                  <c:v>0.25474595496964492</c:v>
                </c:pt>
                <c:pt idx="740">
                  <c:v>0.26711434583674332</c:v>
                </c:pt>
                <c:pt idx="741">
                  <c:v>0.2841589275931623</c:v>
                </c:pt>
                <c:pt idx="742">
                  <c:v>0.27314736667130146</c:v>
                </c:pt>
                <c:pt idx="743">
                  <c:v>0.25522125001181034</c:v>
                </c:pt>
                <c:pt idx="744">
                  <c:v>0.28281655203222389</c:v>
                </c:pt>
                <c:pt idx="745">
                  <c:v>0.29019867684954087</c:v>
                </c:pt>
                <c:pt idx="746">
                  <c:v>0.24083071104480683</c:v>
                </c:pt>
                <c:pt idx="747">
                  <c:v>0.25119032322379076</c:v>
                </c:pt>
                <c:pt idx="748">
                  <c:v>0.28750665774970724</c:v>
                </c:pt>
                <c:pt idx="749">
                  <c:v>0.2554549255512803</c:v>
                </c:pt>
                <c:pt idx="750">
                  <c:v>0.24265745459258145</c:v>
                </c:pt>
                <c:pt idx="751">
                  <c:v>0.22741583805109125</c:v>
                </c:pt>
                <c:pt idx="752">
                  <c:v>0.23697949136869437</c:v>
                </c:pt>
                <c:pt idx="753">
                  <c:v>0.22690659605325175</c:v>
                </c:pt>
                <c:pt idx="754">
                  <c:v>0.20129846481909422</c:v>
                </c:pt>
                <c:pt idx="755">
                  <c:v>0.23602726007548833</c:v>
                </c:pt>
                <c:pt idx="756">
                  <c:v>0.25284313363498767</c:v>
                </c:pt>
                <c:pt idx="757">
                  <c:v>0.20313135314500294</c:v>
                </c:pt>
                <c:pt idx="758">
                  <c:v>0.21212163829869088</c:v>
                </c:pt>
                <c:pt idx="759">
                  <c:v>0.23642137365199462</c:v>
                </c:pt>
                <c:pt idx="760">
                  <c:v>0.24898939489392394</c:v>
                </c:pt>
                <c:pt idx="761">
                  <c:v>0.20716440096651573</c:v>
                </c:pt>
                <c:pt idx="762">
                  <c:v>0.21043874664307163</c:v>
                </c:pt>
                <c:pt idx="763">
                  <c:v>0.22465139416338428</c:v>
                </c:pt>
                <c:pt idx="764">
                  <c:v>0.20305278881032737</c:v>
                </c:pt>
                <c:pt idx="765">
                  <c:v>0.16286553490619829</c:v>
                </c:pt>
                <c:pt idx="766">
                  <c:v>0.13014617261173114</c:v>
                </c:pt>
                <c:pt idx="767">
                  <c:v>5.8128980929325468E-2</c:v>
                </c:pt>
                <c:pt idx="768">
                  <c:v>4.7662730058790861E-2</c:v>
                </c:pt>
                <c:pt idx="769">
                  <c:v>6.1156734372077817E-2</c:v>
                </c:pt>
                <c:pt idx="770">
                  <c:v>0.11106773088253659</c:v>
                </c:pt>
                <c:pt idx="771">
                  <c:v>0.15158904523917849</c:v>
                </c:pt>
                <c:pt idx="772">
                  <c:v>0.11562712501304839</c:v>
                </c:pt>
                <c:pt idx="773">
                  <c:v>9.7469781048806534E-2</c:v>
                </c:pt>
                <c:pt idx="774">
                  <c:v>8.944661247142513E-2</c:v>
                </c:pt>
                <c:pt idx="775">
                  <c:v>0.10017904079602609</c:v>
                </c:pt>
                <c:pt idx="776">
                  <c:v>0.1083047427701427</c:v>
                </c:pt>
                <c:pt idx="777">
                  <c:v>0.15126111882341758</c:v>
                </c:pt>
                <c:pt idx="778">
                  <c:v>0.13560940219123313</c:v>
                </c:pt>
                <c:pt idx="779">
                  <c:v>0.14435308419821632</c:v>
                </c:pt>
                <c:pt idx="780">
                  <c:v>0.1772209709861482</c:v>
                </c:pt>
                <c:pt idx="781">
                  <c:v>0.18141393903575051</c:v>
                </c:pt>
                <c:pt idx="782">
                  <c:v>0.17907982393425809</c:v>
                </c:pt>
                <c:pt idx="783">
                  <c:v>0.16932209084928868</c:v>
                </c:pt>
                <c:pt idx="784">
                  <c:v>0.18766259324659904</c:v>
                </c:pt>
                <c:pt idx="785">
                  <c:v>0.20123476381307714</c:v>
                </c:pt>
                <c:pt idx="786">
                  <c:v>0.16430691590941618</c:v>
                </c:pt>
                <c:pt idx="787">
                  <c:v>0.19728225398911275</c:v>
                </c:pt>
                <c:pt idx="788">
                  <c:v>0.18044250425942743</c:v>
                </c:pt>
                <c:pt idx="789">
                  <c:v>0.15816223984336852</c:v>
                </c:pt>
                <c:pt idx="790">
                  <c:v>0.19420773502670474</c:v>
                </c:pt>
                <c:pt idx="791">
                  <c:v>0.20190441132364806</c:v>
                </c:pt>
                <c:pt idx="792">
                  <c:v>0.15126116784928711</c:v>
                </c:pt>
                <c:pt idx="793">
                  <c:v>0.16279183425223062</c:v>
                </c:pt>
                <c:pt idx="794">
                  <c:v>0.1953207535483483</c:v>
                </c:pt>
                <c:pt idx="795">
                  <c:v>0.17117553487898465</c:v>
                </c:pt>
                <c:pt idx="796">
                  <c:v>0.15816368477724646</c:v>
                </c:pt>
                <c:pt idx="797">
                  <c:v>0.17633174809777943</c:v>
                </c:pt>
                <c:pt idx="798">
                  <c:v>0.16984041113033008</c:v>
                </c:pt>
                <c:pt idx="799">
                  <c:v>0.15459655906636277</c:v>
                </c:pt>
                <c:pt idx="800">
                  <c:v>0.16623567994041935</c:v>
                </c:pt>
                <c:pt idx="801">
                  <c:v>0.162027308791623</c:v>
                </c:pt>
                <c:pt idx="802">
                  <c:v>0.13890453259242383</c:v>
                </c:pt>
                <c:pt idx="803">
                  <c:v>0.14812632852901703</c:v>
                </c:pt>
                <c:pt idx="804">
                  <c:v>0.15749127833229506</c:v>
                </c:pt>
                <c:pt idx="805">
                  <c:v>0.17379350974355268</c:v>
                </c:pt>
                <c:pt idx="806">
                  <c:v>0.17715139238583921</c:v>
                </c:pt>
                <c:pt idx="807">
                  <c:v>0.14546074831592593</c:v>
                </c:pt>
                <c:pt idx="808">
                  <c:v>0.140558635228347</c:v>
                </c:pt>
                <c:pt idx="809">
                  <c:v>0.15501182271743122</c:v>
                </c:pt>
                <c:pt idx="810">
                  <c:v>0.17652434481829943</c:v>
                </c:pt>
                <c:pt idx="811">
                  <c:v>0.16570480276918811</c:v>
                </c:pt>
                <c:pt idx="812">
                  <c:v>0.1410947250930214</c:v>
                </c:pt>
                <c:pt idx="813">
                  <c:v>0.12408594402758116</c:v>
                </c:pt>
                <c:pt idx="814">
                  <c:v>0.15189625776053675</c:v>
                </c:pt>
                <c:pt idx="815">
                  <c:v>0.15461953566901615</c:v>
                </c:pt>
                <c:pt idx="816">
                  <c:v>0.12133025124329018</c:v>
                </c:pt>
                <c:pt idx="817">
                  <c:v>0.13389728553586377</c:v>
                </c:pt>
                <c:pt idx="818">
                  <c:v>0.13163764518966681</c:v>
                </c:pt>
                <c:pt idx="819">
                  <c:v>0.12194486161951605</c:v>
                </c:pt>
                <c:pt idx="820">
                  <c:v>8.7790961232635065E-2</c:v>
                </c:pt>
                <c:pt idx="821">
                  <c:v>8.5315709557495997E-2</c:v>
                </c:pt>
                <c:pt idx="822">
                  <c:v>0.11113429969466823</c:v>
                </c:pt>
                <c:pt idx="823">
                  <c:v>0.12265500437681703</c:v>
                </c:pt>
                <c:pt idx="824">
                  <c:v>0.13923677721534783</c:v>
                </c:pt>
                <c:pt idx="825">
                  <c:v>0.13201319868684719</c:v>
                </c:pt>
                <c:pt idx="826">
                  <c:v>0.12198056971163304</c:v>
                </c:pt>
                <c:pt idx="827">
                  <c:v>0.11526452660188843</c:v>
                </c:pt>
                <c:pt idx="828">
                  <c:v>0.11727507729646748</c:v>
                </c:pt>
                <c:pt idx="829">
                  <c:v>0.110349382138033</c:v>
                </c:pt>
                <c:pt idx="830">
                  <c:v>0.11500999554328474</c:v>
                </c:pt>
                <c:pt idx="831">
                  <c:v>0.15759952032700489</c:v>
                </c:pt>
                <c:pt idx="832">
                  <c:v>0.14639740463352954</c:v>
                </c:pt>
                <c:pt idx="833">
                  <c:v>0.10740297647727155</c:v>
                </c:pt>
                <c:pt idx="834">
                  <c:v>9.3758220230879291E-2</c:v>
                </c:pt>
                <c:pt idx="835">
                  <c:v>0.10335676378761384</c:v>
                </c:pt>
                <c:pt idx="836">
                  <c:v>0.11988179294844938</c:v>
                </c:pt>
                <c:pt idx="837">
                  <c:v>0.11959960983437815</c:v>
                </c:pt>
                <c:pt idx="838">
                  <c:v>0.10988474126061615</c:v>
                </c:pt>
                <c:pt idx="839">
                  <c:v>0.12258149460214213</c:v>
                </c:pt>
                <c:pt idx="840">
                  <c:v>0.13933906516828376</c:v>
                </c:pt>
                <c:pt idx="841">
                  <c:v>0.13040333166419332</c:v>
                </c:pt>
                <c:pt idx="842">
                  <c:v>0.1304617410208187</c:v>
                </c:pt>
                <c:pt idx="843">
                  <c:v>0.13772414643713377</c:v>
                </c:pt>
                <c:pt idx="844">
                  <c:v>0.11974023656756837</c:v>
                </c:pt>
                <c:pt idx="845">
                  <c:v>0.10913541443416948</c:v>
                </c:pt>
                <c:pt idx="846">
                  <c:v>0.10585154615424255</c:v>
                </c:pt>
                <c:pt idx="847">
                  <c:v>9.5597577834722725E-2</c:v>
                </c:pt>
                <c:pt idx="848">
                  <c:v>9.8511514240978579E-2</c:v>
                </c:pt>
                <c:pt idx="849">
                  <c:v>7.3486104713470363E-2</c:v>
                </c:pt>
                <c:pt idx="850">
                  <c:v>8.3628660486701548E-2</c:v>
                </c:pt>
                <c:pt idx="851">
                  <c:v>9.6813290395010326E-2</c:v>
                </c:pt>
                <c:pt idx="852">
                  <c:v>8.9173300395484448E-2</c:v>
                </c:pt>
                <c:pt idx="853">
                  <c:v>7.3864986959991691E-2</c:v>
                </c:pt>
                <c:pt idx="854">
                  <c:v>6.9892684813625608E-2</c:v>
                </c:pt>
                <c:pt idx="855">
                  <c:v>7.4143309794248879E-2</c:v>
                </c:pt>
                <c:pt idx="856">
                  <c:v>8.6497671351347269E-2</c:v>
                </c:pt>
                <c:pt idx="857">
                  <c:v>9.2446094967853651E-2</c:v>
                </c:pt>
                <c:pt idx="858">
                  <c:v>7.1919096656240467E-2</c:v>
                </c:pt>
                <c:pt idx="859">
                  <c:v>8.9138576522711205E-2</c:v>
                </c:pt>
                <c:pt idx="860">
                  <c:v>9.8838998916503218E-2</c:v>
                </c:pt>
                <c:pt idx="861">
                  <c:v>7.6130147862081776E-2</c:v>
                </c:pt>
                <c:pt idx="862">
                  <c:v>4.4002577546095788E-2</c:v>
                </c:pt>
                <c:pt idx="863">
                  <c:v>7.2342713557932398E-2</c:v>
                </c:pt>
                <c:pt idx="864">
                  <c:v>0.10873024871148279</c:v>
                </c:pt>
                <c:pt idx="865">
                  <c:v>5.5546307842474184E-2</c:v>
                </c:pt>
                <c:pt idx="866">
                  <c:v>5.240977551456772E-2</c:v>
                </c:pt>
                <c:pt idx="867">
                  <c:v>7.3783451164505826E-2</c:v>
                </c:pt>
                <c:pt idx="868">
                  <c:v>5.6924274305120232E-2</c:v>
                </c:pt>
                <c:pt idx="869">
                  <c:v>5.9384736161818531E-2</c:v>
                </c:pt>
                <c:pt idx="870">
                  <c:v>5.2072451847294636E-2</c:v>
                </c:pt>
                <c:pt idx="871">
                  <c:v>4.497386786047626E-2</c:v>
                </c:pt>
                <c:pt idx="872">
                  <c:v>4.0841525508426228E-2</c:v>
                </c:pt>
                <c:pt idx="873">
                  <c:v>3.1544254131362255E-2</c:v>
                </c:pt>
                <c:pt idx="874">
                  <c:v>5.3141856169284851E-2</c:v>
                </c:pt>
                <c:pt idx="875">
                  <c:v>6.9880140065557081E-2</c:v>
                </c:pt>
                <c:pt idx="876">
                  <c:v>4.0198486002407718E-2</c:v>
                </c:pt>
                <c:pt idx="877">
                  <c:v>5.0900307119336491E-2</c:v>
                </c:pt>
                <c:pt idx="878">
                  <c:v>7.4752265951194122E-2</c:v>
                </c:pt>
                <c:pt idx="879">
                  <c:v>5.8076915591682113E-2</c:v>
                </c:pt>
                <c:pt idx="880">
                  <c:v>5.5114089902265517E-2</c:v>
                </c:pt>
                <c:pt idx="881">
                  <c:v>6.5911887677558734E-2</c:v>
                </c:pt>
                <c:pt idx="882">
                  <c:v>4.340476606272637E-2</c:v>
                </c:pt>
                <c:pt idx="883">
                  <c:v>4.0653405257151144E-2</c:v>
                </c:pt>
                <c:pt idx="884">
                  <c:v>7.717782954309757E-2</c:v>
                </c:pt>
                <c:pt idx="885">
                  <c:v>8.71345005589442E-2</c:v>
                </c:pt>
                <c:pt idx="886">
                  <c:v>7.9102729306468153E-2</c:v>
                </c:pt>
                <c:pt idx="887">
                  <c:v>4.6616874805813474E-2</c:v>
                </c:pt>
                <c:pt idx="888">
                  <c:v>5.5417000525066137E-2</c:v>
                </c:pt>
                <c:pt idx="889">
                  <c:v>7.1492963648301378E-2</c:v>
                </c:pt>
                <c:pt idx="890">
                  <c:v>7.2000335409271393E-2</c:v>
                </c:pt>
                <c:pt idx="891">
                  <c:v>4.9668103700161552E-2</c:v>
                </c:pt>
                <c:pt idx="892">
                  <c:v>3.4477980115714658E-2</c:v>
                </c:pt>
                <c:pt idx="893">
                  <c:v>4.3960847261958244E-2</c:v>
                </c:pt>
                <c:pt idx="894">
                  <c:v>6.8434548419077146E-2</c:v>
                </c:pt>
                <c:pt idx="895">
                  <c:v>4.9455422917583064E-2</c:v>
                </c:pt>
                <c:pt idx="896">
                  <c:v>5.4646640921666094E-2</c:v>
                </c:pt>
                <c:pt idx="897">
                  <c:v>3.349998603538127E-2</c:v>
                </c:pt>
                <c:pt idx="898">
                  <c:v>1.6013246429468123E-2</c:v>
                </c:pt>
                <c:pt idx="899">
                  <c:v>5.2363781409107718E-2</c:v>
                </c:pt>
                <c:pt idx="900">
                  <c:v>4.4268724998616886E-2</c:v>
                </c:pt>
                <c:pt idx="901">
                  <c:v>4.5749772525557668E-2</c:v>
                </c:pt>
                <c:pt idx="902">
                  <c:v>5.7011946838783523E-2</c:v>
                </c:pt>
                <c:pt idx="903">
                  <c:v>5.4125414478556455E-2</c:v>
                </c:pt>
                <c:pt idx="904">
                  <c:v>5.5281261856879309E-2</c:v>
                </c:pt>
                <c:pt idx="905">
                  <c:v>3.7660304878379701E-2</c:v>
                </c:pt>
                <c:pt idx="906">
                  <c:v>2.8549166311018823E-2</c:v>
                </c:pt>
                <c:pt idx="907">
                  <c:v>2.3164961773580097E-2</c:v>
                </c:pt>
                <c:pt idx="908">
                  <c:v>2.9252426715274608E-2</c:v>
                </c:pt>
                <c:pt idx="909">
                  <c:v>3.3745820404996241E-2</c:v>
                </c:pt>
                <c:pt idx="910">
                  <c:v>2.7494055588486277E-2</c:v>
                </c:pt>
                <c:pt idx="911">
                  <c:v>3.1313681150450537E-2</c:v>
                </c:pt>
                <c:pt idx="912">
                  <c:v>2.6408787374154915E-2</c:v>
                </c:pt>
                <c:pt idx="913">
                  <c:v>2.1389190522397319E-2</c:v>
                </c:pt>
                <c:pt idx="914">
                  <c:v>3.5845008849697955E-2</c:v>
                </c:pt>
                <c:pt idx="915">
                  <c:v>1.4112412464916541E-2</c:v>
                </c:pt>
                <c:pt idx="916">
                  <c:v>1.8455723517558014E-2</c:v>
                </c:pt>
                <c:pt idx="917">
                  <c:v>5.1705214702696282E-2</c:v>
                </c:pt>
                <c:pt idx="918">
                  <c:v>6.417750456568791E-2</c:v>
                </c:pt>
                <c:pt idx="919">
                  <c:v>4.5115705032379626E-2</c:v>
                </c:pt>
                <c:pt idx="920">
                  <c:v>6.1870148598494629E-2</c:v>
                </c:pt>
                <c:pt idx="921">
                  <c:v>7.9593146706831722E-2</c:v>
                </c:pt>
                <c:pt idx="922">
                  <c:v>5.6575666755100396E-2</c:v>
                </c:pt>
                <c:pt idx="923">
                  <c:v>4.1924397358266072E-2</c:v>
                </c:pt>
                <c:pt idx="924">
                  <c:v>5.0838969839159927E-2</c:v>
                </c:pt>
                <c:pt idx="925">
                  <c:v>7.0924183691163017E-2</c:v>
                </c:pt>
                <c:pt idx="926">
                  <c:v>4.8876223362327199E-2</c:v>
                </c:pt>
                <c:pt idx="927">
                  <c:v>4.4445316051985331E-2</c:v>
                </c:pt>
                <c:pt idx="928">
                  <c:v>1.5792643252187676E-2</c:v>
                </c:pt>
                <c:pt idx="929">
                  <c:v>1.8151030018271275E-2</c:v>
                </c:pt>
                <c:pt idx="930">
                  <c:v>4.3556063226391009E-2</c:v>
                </c:pt>
                <c:pt idx="931">
                  <c:v>3.4124519940820719E-2</c:v>
                </c:pt>
                <c:pt idx="932">
                  <c:v>2.9391468140515572E-2</c:v>
                </c:pt>
                <c:pt idx="933">
                  <c:v>3.7154830540052732E-2</c:v>
                </c:pt>
                <c:pt idx="934">
                  <c:v>6.46498191780248E-2</c:v>
                </c:pt>
                <c:pt idx="935">
                  <c:v>6.7684166635960635E-2</c:v>
                </c:pt>
                <c:pt idx="936">
                  <c:v>2.6699699837305781E-2</c:v>
                </c:pt>
                <c:pt idx="937">
                  <c:v>2.0767134710289632E-3</c:v>
                </c:pt>
                <c:pt idx="938">
                  <c:v>1.9457623855382192E-2</c:v>
                </c:pt>
                <c:pt idx="939">
                  <c:v>5.8375946738825353E-2</c:v>
                </c:pt>
                <c:pt idx="940">
                  <c:v>4.1559620647681143E-2</c:v>
                </c:pt>
                <c:pt idx="941">
                  <c:v>1.3574746897361201E-2</c:v>
                </c:pt>
                <c:pt idx="942">
                  <c:v>2.7610116323202497E-2</c:v>
                </c:pt>
                <c:pt idx="943">
                  <c:v>4.5278949850472483E-2</c:v>
                </c:pt>
                <c:pt idx="944">
                  <c:v>1.4406640034495056E-3</c:v>
                </c:pt>
                <c:pt idx="945">
                  <c:v>1.2760424288824819E-2</c:v>
                </c:pt>
                <c:pt idx="946">
                  <c:v>2.9176768599840249E-2</c:v>
                </c:pt>
                <c:pt idx="947">
                  <c:v>1.2305499581204051E-2</c:v>
                </c:pt>
                <c:pt idx="948">
                  <c:v>2.2676569956343321E-2</c:v>
                </c:pt>
                <c:pt idx="949">
                  <c:v>3.434438159110477E-2</c:v>
                </c:pt>
                <c:pt idx="950">
                  <c:v>2.4876688608967135E-2</c:v>
                </c:pt>
                <c:pt idx="951">
                  <c:v>2.2776172492263144E-2</c:v>
                </c:pt>
                <c:pt idx="952">
                  <c:v>3.8895774299499856E-2</c:v>
                </c:pt>
                <c:pt idx="953">
                  <c:v>2.4407546642171176E-2</c:v>
                </c:pt>
                <c:pt idx="954">
                  <c:v>3.0329092333124277E-2</c:v>
                </c:pt>
                <c:pt idx="955">
                  <c:v>4.6190597221585687E-2</c:v>
                </c:pt>
                <c:pt idx="956">
                  <c:v>3.2584523308158989E-2</c:v>
                </c:pt>
                <c:pt idx="957">
                  <c:v>3.5026397906904282E-2</c:v>
                </c:pt>
                <c:pt idx="958">
                  <c:v>2.4114716281287415E-2</c:v>
                </c:pt>
                <c:pt idx="959">
                  <c:v>-6.9630441950014097E-5</c:v>
                </c:pt>
                <c:pt idx="960">
                  <c:v>1.9788966202201521E-3</c:v>
                </c:pt>
                <c:pt idx="961">
                  <c:v>-4.4689844668306701E-3</c:v>
                </c:pt>
                <c:pt idx="962">
                  <c:v>-8.6466120860217606E-3</c:v>
                </c:pt>
                <c:pt idx="963">
                  <c:v>7.810217981001487E-3</c:v>
                </c:pt>
                <c:pt idx="964">
                  <c:v>2.6188435007791475E-2</c:v>
                </c:pt>
                <c:pt idx="965">
                  <c:v>1.1028542503974077E-2</c:v>
                </c:pt>
                <c:pt idx="966">
                  <c:v>1.220399414117734E-2</c:v>
                </c:pt>
                <c:pt idx="967">
                  <c:v>2.6113202102442334E-3</c:v>
                </c:pt>
                <c:pt idx="968">
                  <c:v>4.3514319313633483E-2</c:v>
                </c:pt>
                <c:pt idx="969">
                  <c:v>4.5997118599997965E-2</c:v>
                </c:pt>
                <c:pt idx="970">
                  <c:v>2.1967486343636246E-2</c:v>
                </c:pt>
                <c:pt idx="971">
                  <c:v>3.3356499500299994E-2</c:v>
                </c:pt>
                <c:pt idx="972">
                  <c:v>1.9389574619216851E-2</c:v>
                </c:pt>
                <c:pt idx="973">
                  <c:v>4.2367184854291981E-3</c:v>
                </c:pt>
                <c:pt idx="974">
                  <c:v>1.9910788784419212E-2</c:v>
                </c:pt>
                <c:pt idx="975">
                  <c:v>3.4512828053953594E-2</c:v>
                </c:pt>
                <c:pt idx="976">
                  <c:v>1.1798375886845786E-2</c:v>
                </c:pt>
                <c:pt idx="977">
                  <c:v>4.1453955041027522E-3</c:v>
                </c:pt>
                <c:pt idx="978">
                  <c:v>1.3726526601362584E-2</c:v>
                </c:pt>
                <c:pt idx="979">
                  <c:v>1.8307318887341602E-2</c:v>
                </c:pt>
                <c:pt idx="980">
                  <c:v>4.4508905863614057E-2</c:v>
                </c:pt>
                <c:pt idx="981">
                  <c:v>3.7990407449577109E-2</c:v>
                </c:pt>
                <c:pt idx="982">
                  <c:v>2.5227421194591863E-2</c:v>
                </c:pt>
                <c:pt idx="983">
                  <c:v>1.2658943390319363E-2</c:v>
                </c:pt>
                <c:pt idx="984">
                  <c:v>1.065520134560884E-2</c:v>
                </c:pt>
                <c:pt idx="985">
                  <c:v>2.3938445568381848E-2</c:v>
                </c:pt>
                <c:pt idx="986">
                  <c:v>2.7723947002612274E-2</c:v>
                </c:pt>
                <c:pt idx="987">
                  <c:v>2.774352809212401E-2</c:v>
                </c:pt>
                <c:pt idx="988">
                  <c:v>1.538399888678001E-2</c:v>
                </c:pt>
                <c:pt idx="989">
                  <c:v>2.5662470385911899E-2</c:v>
                </c:pt>
                <c:pt idx="990">
                  <c:v>1.7626376702615396E-2</c:v>
                </c:pt>
                <c:pt idx="991">
                  <c:v>3.8966243055232143E-2</c:v>
                </c:pt>
                <c:pt idx="992">
                  <c:v>3.9009272381979376E-2</c:v>
                </c:pt>
                <c:pt idx="993">
                  <c:v>-2.2183542750290017E-4</c:v>
                </c:pt>
                <c:pt idx="994">
                  <c:v>-5.8415992198215753E-3</c:v>
                </c:pt>
                <c:pt idx="995">
                  <c:v>-2.5331539713463903E-3</c:v>
                </c:pt>
                <c:pt idx="996">
                  <c:v>1.8383691272532397E-2</c:v>
                </c:pt>
                <c:pt idx="997">
                  <c:v>2.5437300784777281E-2</c:v>
                </c:pt>
                <c:pt idx="998">
                  <c:v>3.3714481111023521E-2</c:v>
                </c:pt>
                <c:pt idx="999">
                  <c:v>1.9003815522554063E-2</c:v>
                </c:pt>
                <c:pt idx="1000">
                  <c:v>2.9243499704751961E-2</c:v>
                </c:pt>
                <c:pt idx="1001">
                  <c:v>1.4952800470258491E-2</c:v>
                </c:pt>
                <c:pt idx="1002">
                  <c:v>8.8538785902151796E-3</c:v>
                </c:pt>
                <c:pt idx="1003">
                  <c:v>3.5794859987608479E-2</c:v>
                </c:pt>
                <c:pt idx="1004">
                  <c:v>2.9796333969242663E-2</c:v>
                </c:pt>
                <c:pt idx="1005">
                  <c:v>3.8266101403793972E-3</c:v>
                </c:pt>
                <c:pt idx="1006">
                  <c:v>1.8760506992893916E-2</c:v>
                </c:pt>
                <c:pt idx="1007">
                  <c:v>3.588228313253377E-2</c:v>
                </c:pt>
                <c:pt idx="1008">
                  <c:v>1.9575838297975715E-2</c:v>
                </c:pt>
                <c:pt idx="1009">
                  <c:v>4.2624390431303784E-3</c:v>
                </c:pt>
                <c:pt idx="1010">
                  <c:v>1.228197023688502E-2</c:v>
                </c:pt>
                <c:pt idx="1011">
                  <c:v>1.5595221128300443E-2</c:v>
                </c:pt>
                <c:pt idx="1012">
                  <c:v>1.1935676607853702E-2</c:v>
                </c:pt>
                <c:pt idx="1013">
                  <c:v>1.6203352728722711E-2</c:v>
                </c:pt>
                <c:pt idx="1014">
                  <c:v>2.5118523603943215E-2</c:v>
                </c:pt>
                <c:pt idx="1015">
                  <c:v>2.3529259372065837E-2</c:v>
                </c:pt>
                <c:pt idx="1016">
                  <c:v>-9.8314487468563957E-3</c:v>
                </c:pt>
                <c:pt idx="1017">
                  <c:v>-5.0463629039928402E-3</c:v>
                </c:pt>
                <c:pt idx="1018">
                  <c:v>1.3965544045313607E-2</c:v>
                </c:pt>
                <c:pt idx="1019">
                  <c:v>1.506871667871238E-3</c:v>
                </c:pt>
                <c:pt idx="1020">
                  <c:v>1.27351685692623E-2</c:v>
                </c:pt>
                <c:pt idx="1021">
                  <c:v>5.7962839511352844E-3</c:v>
                </c:pt>
                <c:pt idx="1022">
                  <c:v>-2.5344650117155254E-2</c:v>
                </c:pt>
                <c:pt idx="1023">
                  <c:v>-9.8670763750864053E-3</c:v>
                </c:pt>
                <c:pt idx="1024">
                  <c:v>2.7499437149607446E-2</c:v>
                </c:pt>
                <c:pt idx="1025">
                  <c:v>3.4858785669966384E-2</c:v>
                </c:pt>
                <c:pt idx="1026">
                  <c:v>2.1548099302489587E-2</c:v>
                </c:pt>
                <c:pt idx="1027">
                  <c:v>2.1075501154825125E-2</c:v>
                </c:pt>
                <c:pt idx="1028">
                  <c:v>5.0963972556584925E-3</c:v>
                </c:pt>
                <c:pt idx="1029">
                  <c:v>-1.0913784906885502E-2</c:v>
                </c:pt>
                <c:pt idx="1030">
                  <c:v>-1.7072218861140336E-2</c:v>
                </c:pt>
                <c:pt idx="1031">
                  <c:v>4.9764816439791743E-3</c:v>
                </c:pt>
                <c:pt idx="1032">
                  <c:v>-2.1387962374339473E-2</c:v>
                </c:pt>
                <c:pt idx="1033">
                  <c:v>6.8216332122712584E-3</c:v>
                </c:pt>
                <c:pt idx="1034">
                  <c:v>2.9910524517115927E-2</c:v>
                </c:pt>
                <c:pt idx="1035">
                  <c:v>3.2940944116721365E-3</c:v>
                </c:pt>
                <c:pt idx="1036">
                  <c:v>4.8398624254374572E-5</c:v>
                </c:pt>
                <c:pt idx="1037">
                  <c:v>1.6066484092856374E-2</c:v>
                </c:pt>
                <c:pt idx="1038">
                  <c:v>2.9307052368207253E-2</c:v>
                </c:pt>
                <c:pt idx="1039">
                  <c:v>2.392581430466156E-2</c:v>
                </c:pt>
                <c:pt idx="1040">
                  <c:v>-1.3447057455087161E-2</c:v>
                </c:pt>
                <c:pt idx="1041">
                  <c:v>-2.5497332190167556E-2</c:v>
                </c:pt>
                <c:pt idx="1042">
                  <c:v>2.111314688366215E-2</c:v>
                </c:pt>
                <c:pt idx="1043">
                  <c:v>3.6286926084369543E-2</c:v>
                </c:pt>
                <c:pt idx="1044">
                  <c:v>2.6030741447506622E-2</c:v>
                </c:pt>
                <c:pt idx="1045">
                  <c:v>1.5094441360018081E-2</c:v>
                </c:pt>
                <c:pt idx="1046">
                  <c:v>9.8763291860958832E-3</c:v>
                </c:pt>
                <c:pt idx="1047">
                  <c:v>-1.6310520528039583E-2</c:v>
                </c:pt>
                <c:pt idx="1048">
                  <c:v>-3.2847051873956451E-2</c:v>
                </c:pt>
                <c:pt idx="1049">
                  <c:v>-2.3430095073819834E-2</c:v>
                </c:pt>
                <c:pt idx="1050">
                  <c:v>-9.2626060923488036E-3</c:v>
                </c:pt>
                <c:pt idx="1051">
                  <c:v>1.8631303144369071E-2</c:v>
                </c:pt>
                <c:pt idx="1052">
                  <c:v>1.3267730651000115E-2</c:v>
                </c:pt>
                <c:pt idx="1053">
                  <c:v>-2.7910832302239451E-3</c:v>
                </c:pt>
                <c:pt idx="1054">
                  <c:v>3.6142619618777733E-3</c:v>
                </c:pt>
                <c:pt idx="1055">
                  <c:v>-3.8642313419884125E-3</c:v>
                </c:pt>
                <c:pt idx="1056">
                  <c:v>-1.1417840232155035E-2</c:v>
                </c:pt>
                <c:pt idx="1057">
                  <c:v>-7.4203654672192329E-3</c:v>
                </c:pt>
                <c:pt idx="1058">
                  <c:v>5.9355189428013143E-3</c:v>
                </c:pt>
                <c:pt idx="1059">
                  <c:v>2.0487691506274597E-2</c:v>
                </c:pt>
                <c:pt idx="1060">
                  <c:v>1.4700075586148893E-2</c:v>
                </c:pt>
                <c:pt idx="1061">
                  <c:v>-4.7099552414972441E-3</c:v>
                </c:pt>
                <c:pt idx="1062">
                  <c:v>5.1477783822636534E-3</c:v>
                </c:pt>
                <c:pt idx="1063">
                  <c:v>3.7188991401455622E-3</c:v>
                </c:pt>
                <c:pt idx="1064">
                  <c:v>1.3660453200645033E-2</c:v>
                </c:pt>
                <c:pt idx="1065">
                  <c:v>1.2931838238958573E-2</c:v>
                </c:pt>
                <c:pt idx="1066">
                  <c:v>7.9856926452840475E-3</c:v>
                </c:pt>
                <c:pt idx="1067">
                  <c:v>3.0618265464194709E-2</c:v>
                </c:pt>
                <c:pt idx="1068">
                  <c:v>1.8663401688976185E-2</c:v>
                </c:pt>
                <c:pt idx="1069">
                  <c:v>2.071206486582728E-4</c:v>
                </c:pt>
                <c:pt idx="1070">
                  <c:v>1.6492798475072824E-2</c:v>
                </c:pt>
                <c:pt idx="1071">
                  <c:v>1.1682867207718892E-2</c:v>
                </c:pt>
                <c:pt idx="1072">
                  <c:v>-1.0654210365554756E-2</c:v>
                </c:pt>
                <c:pt idx="1073">
                  <c:v>-1.942013284818726E-2</c:v>
                </c:pt>
                <c:pt idx="1074">
                  <c:v>-1.7108695038553539E-2</c:v>
                </c:pt>
                <c:pt idx="1075">
                  <c:v>2.3117021841364122E-2</c:v>
                </c:pt>
                <c:pt idx="1076">
                  <c:v>2.428017616820739E-2</c:v>
                </c:pt>
                <c:pt idx="1077">
                  <c:v>-4.7762228875695449E-3</c:v>
                </c:pt>
                <c:pt idx="1078">
                  <c:v>1.9837534516710786E-2</c:v>
                </c:pt>
                <c:pt idx="1079">
                  <c:v>1.9285474157015595E-2</c:v>
                </c:pt>
                <c:pt idx="1080">
                  <c:v>2.4235257501653627E-3</c:v>
                </c:pt>
                <c:pt idx="1081">
                  <c:v>-7.7101247647354113E-4</c:v>
                </c:pt>
                <c:pt idx="1082">
                  <c:v>3.4242066466688384E-2</c:v>
                </c:pt>
                <c:pt idx="1083">
                  <c:v>4.4978537931879368E-3</c:v>
                </c:pt>
                <c:pt idx="1084">
                  <c:v>-1.5634601415270271E-2</c:v>
                </c:pt>
                <c:pt idx="1085">
                  <c:v>-1.3247831272107794E-2</c:v>
                </c:pt>
                <c:pt idx="1086">
                  <c:v>1.066269436374132E-2</c:v>
                </c:pt>
                <c:pt idx="1087">
                  <c:v>7.7542370543590899E-3</c:v>
                </c:pt>
                <c:pt idx="1088">
                  <c:v>3.4562409195044706E-3</c:v>
                </c:pt>
                <c:pt idx="1089">
                  <c:v>7.1893385760780654E-3</c:v>
                </c:pt>
                <c:pt idx="1090">
                  <c:v>-2.2352915732035902E-2</c:v>
                </c:pt>
                <c:pt idx="1091">
                  <c:v>-2.1508905077985214E-2</c:v>
                </c:pt>
                <c:pt idx="1092">
                  <c:v>1.8248402491737984E-2</c:v>
                </c:pt>
                <c:pt idx="1093">
                  <c:v>3.5221260094273517E-2</c:v>
                </c:pt>
                <c:pt idx="1094">
                  <c:v>3.4770922252722256E-2</c:v>
                </c:pt>
                <c:pt idx="1095">
                  <c:v>9.8268414371422315E-3</c:v>
                </c:pt>
                <c:pt idx="1096">
                  <c:v>1.1914238974412248E-2</c:v>
                </c:pt>
                <c:pt idx="1097">
                  <c:v>1.234714670860506E-2</c:v>
                </c:pt>
                <c:pt idx="1098">
                  <c:v>1.2848179691215525E-2</c:v>
                </c:pt>
                <c:pt idx="1099">
                  <c:v>1.2683205416967748E-2</c:v>
                </c:pt>
              </c:numCache>
            </c:numRef>
          </c:yVal>
        </c:ser>
        <c:axId val="110522368"/>
        <c:axId val="110524288"/>
      </c:scatterChart>
      <c:valAx>
        <c:axId val="11052236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Bin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110524288"/>
        <c:crosses val="autoZero"/>
        <c:crossBetween val="midCat"/>
      </c:valAx>
      <c:valAx>
        <c:axId val="110524288"/>
        <c:scaling>
          <c:orientation val="minMax"/>
          <c:max val="1"/>
          <c:min val="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Counts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110522368"/>
        <c:crosses val="autoZero"/>
        <c:crossBetween val="midCat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dirty="0"/>
              <a:t>471 Europa</a:t>
            </a:r>
          </a:p>
        </c:rich>
      </c:tx>
      <c:layout/>
    </c:title>
    <c:plotArea>
      <c:layout/>
      <c:scatterChart>
        <c:scatterStyle val="lineMarker"/>
        <c:ser>
          <c:idx val="3"/>
          <c:order val="0"/>
          <c:tx>
            <c:strRef>
              <c:f>'471! Europa'!$F$1</c:f>
              <c:strCache>
                <c:ptCount val="1"/>
                <c:pt idx="0">
                  <c:v>Moons-Bkgrd</c:v>
                </c:pt>
              </c:strCache>
            </c:strRef>
          </c:tx>
          <c:marker>
            <c:symbol val="none"/>
          </c:marker>
          <c:xVal>
            <c:numRef>
              <c:f>'471! Europa'!$A$2:$A$1101</c:f>
              <c:numCache>
                <c:formatCode>General</c:formatCode>
                <c:ptCount val="11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  <c:pt idx="890">
                  <c:v>890</c:v>
                </c:pt>
                <c:pt idx="891">
                  <c:v>891</c:v>
                </c:pt>
                <c:pt idx="892">
                  <c:v>892</c:v>
                </c:pt>
                <c:pt idx="893">
                  <c:v>893</c:v>
                </c:pt>
                <c:pt idx="894">
                  <c:v>894</c:v>
                </c:pt>
                <c:pt idx="895">
                  <c:v>895</c:v>
                </c:pt>
                <c:pt idx="896">
                  <c:v>896</c:v>
                </c:pt>
                <c:pt idx="897">
                  <c:v>897</c:v>
                </c:pt>
                <c:pt idx="898">
                  <c:v>898</c:v>
                </c:pt>
                <c:pt idx="899">
                  <c:v>899</c:v>
                </c:pt>
                <c:pt idx="900">
                  <c:v>900</c:v>
                </c:pt>
                <c:pt idx="901">
                  <c:v>901</c:v>
                </c:pt>
                <c:pt idx="902">
                  <c:v>902</c:v>
                </c:pt>
                <c:pt idx="903">
                  <c:v>903</c:v>
                </c:pt>
                <c:pt idx="904">
                  <c:v>904</c:v>
                </c:pt>
                <c:pt idx="905">
                  <c:v>905</c:v>
                </c:pt>
                <c:pt idx="906">
                  <c:v>906</c:v>
                </c:pt>
                <c:pt idx="907">
                  <c:v>907</c:v>
                </c:pt>
                <c:pt idx="908">
                  <c:v>908</c:v>
                </c:pt>
                <c:pt idx="909">
                  <c:v>909</c:v>
                </c:pt>
                <c:pt idx="910">
                  <c:v>910</c:v>
                </c:pt>
                <c:pt idx="911">
                  <c:v>911</c:v>
                </c:pt>
                <c:pt idx="912">
                  <c:v>912</c:v>
                </c:pt>
                <c:pt idx="913">
                  <c:v>913</c:v>
                </c:pt>
                <c:pt idx="914">
                  <c:v>914</c:v>
                </c:pt>
                <c:pt idx="915">
                  <c:v>915</c:v>
                </c:pt>
                <c:pt idx="916">
                  <c:v>916</c:v>
                </c:pt>
                <c:pt idx="917">
                  <c:v>917</c:v>
                </c:pt>
                <c:pt idx="918">
                  <c:v>918</c:v>
                </c:pt>
                <c:pt idx="919">
                  <c:v>919</c:v>
                </c:pt>
                <c:pt idx="920">
                  <c:v>920</c:v>
                </c:pt>
                <c:pt idx="921">
                  <c:v>921</c:v>
                </c:pt>
                <c:pt idx="922">
                  <c:v>922</c:v>
                </c:pt>
                <c:pt idx="923">
                  <c:v>923</c:v>
                </c:pt>
                <c:pt idx="924">
                  <c:v>924</c:v>
                </c:pt>
                <c:pt idx="925">
                  <c:v>925</c:v>
                </c:pt>
                <c:pt idx="926">
                  <c:v>926</c:v>
                </c:pt>
                <c:pt idx="927">
                  <c:v>927</c:v>
                </c:pt>
                <c:pt idx="928">
                  <c:v>928</c:v>
                </c:pt>
                <c:pt idx="929">
                  <c:v>929</c:v>
                </c:pt>
                <c:pt idx="930">
                  <c:v>930</c:v>
                </c:pt>
                <c:pt idx="931">
                  <c:v>931</c:v>
                </c:pt>
                <c:pt idx="932">
                  <c:v>932</c:v>
                </c:pt>
                <c:pt idx="933">
                  <c:v>933</c:v>
                </c:pt>
                <c:pt idx="934">
                  <c:v>934</c:v>
                </c:pt>
                <c:pt idx="935">
                  <c:v>935</c:v>
                </c:pt>
                <c:pt idx="936">
                  <c:v>936</c:v>
                </c:pt>
                <c:pt idx="937">
                  <c:v>937</c:v>
                </c:pt>
                <c:pt idx="938">
                  <c:v>938</c:v>
                </c:pt>
                <c:pt idx="939">
                  <c:v>939</c:v>
                </c:pt>
                <c:pt idx="940">
                  <c:v>940</c:v>
                </c:pt>
                <c:pt idx="941">
                  <c:v>941</c:v>
                </c:pt>
                <c:pt idx="942">
                  <c:v>942</c:v>
                </c:pt>
                <c:pt idx="943">
                  <c:v>943</c:v>
                </c:pt>
                <c:pt idx="944">
                  <c:v>944</c:v>
                </c:pt>
                <c:pt idx="945">
                  <c:v>945</c:v>
                </c:pt>
                <c:pt idx="946">
                  <c:v>946</c:v>
                </c:pt>
                <c:pt idx="947">
                  <c:v>947</c:v>
                </c:pt>
                <c:pt idx="948">
                  <c:v>948</c:v>
                </c:pt>
                <c:pt idx="949">
                  <c:v>949</c:v>
                </c:pt>
                <c:pt idx="950">
                  <c:v>950</c:v>
                </c:pt>
                <c:pt idx="951">
                  <c:v>951</c:v>
                </c:pt>
                <c:pt idx="952">
                  <c:v>952</c:v>
                </c:pt>
                <c:pt idx="953">
                  <c:v>953</c:v>
                </c:pt>
                <c:pt idx="954">
                  <c:v>954</c:v>
                </c:pt>
                <c:pt idx="955">
                  <c:v>955</c:v>
                </c:pt>
                <c:pt idx="956">
                  <c:v>956</c:v>
                </c:pt>
                <c:pt idx="957">
                  <c:v>957</c:v>
                </c:pt>
                <c:pt idx="958">
                  <c:v>958</c:v>
                </c:pt>
                <c:pt idx="959">
                  <c:v>959</c:v>
                </c:pt>
                <c:pt idx="960">
                  <c:v>960</c:v>
                </c:pt>
                <c:pt idx="961">
                  <c:v>961</c:v>
                </c:pt>
                <c:pt idx="962">
                  <c:v>962</c:v>
                </c:pt>
                <c:pt idx="963">
                  <c:v>963</c:v>
                </c:pt>
                <c:pt idx="964">
                  <c:v>964</c:v>
                </c:pt>
                <c:pt idx="965">
                  <c:v>965</c:v>
                </c:pt>
                <c:pt idx="966">
                  <c:v>966</c:v>
                </c:pt>
                <c:pt idx="967">
                  <c:v>967</c:v>
                </c:pt>
                <c:pt idx="968">
                  <c:v>968</c:v>
                </c:pt>
                <c:pt idx="969">
                  <c:v>969</c:v>
                </c:pt>
                <c:pt idx="970">
                  <c:v>970</c:v>
                </c:pt>
                <c:pt idx="971">
                  <c:v>971</c:v>
                </c:pt>
                <c:pt idx="972">
                  <c:v>972</c:v>
                </c:pt>
                <c:pt idx="973">
                  <c:v>973</c:v>
                </c:pt>
                <c:pt idx="974">
                  <c:v>974</c:v>
                </c:pt>
                <c:pt idx="975">
                  <c:v>975</c:v>
                </c:pt>
                <c:pt idx="976">
                  <c:v>976</c:v>
                </c:pt>
                <c:pt idx="977">
                  <c:v>977</c:v>
                </c:pt>
                <c:pt idx="978">
                  <c:v>978</c:v>
                </c:pt>
                <c:pt idx="979">
                  <c:v>979</c:v>
                </c:pt>
                <c:pt idx="980">
                  <c:v>980</c:v>
                </c:pt>
                <c:pt idx="981">
                  <c:v>981</c:v>
                </c:pt>
                <c:pt idx="982">
                  <c:v>982</c:v>
                </c:pt>
                <c:pt idx="983">
                  <c:v>983</c:v>
                </c:pt>
                <c:pt idx="984">
                  <c:v>984</c:v>
                </c:pt>
                <c:pt idx="985">
                  <c:v>985</c:v>
                </c:pt>
                <c:pt idx="986">
                  <c:v>986</c:v>
                </c:pt>
                <c:pt idx="987">
                  <c:v>987</c:v>
                </c:pt>
                <c:pt idx="988">
                  <c:v>988</c:v>
                </c:pt>
                <c:pt idx="989">
                  <c:v>989</c:v>
                </c:pt>
                <c:pt idx="990">
                  <c:v>990</c:v>
                </c:pt>
                <c:pt idx="991">
                  <c:v>991</c:v>
                </c:pt>
                <c:pt idx="992">
                  <c:v>992</c:v>
                </c:pt>
                <c:pt idx="993">
                  <c:v>993</c:v>
                </c:pt>
                <c:pt idx="994">
                  <c:v>994</c:v>
                </c:pt>
                <c:pt idx="995">
                  <c:v>995</c:v>
                </c:pt>
                <c:pt idx="996">
                  <c:v>996</c:v>
                </c:pt>
                <c:pt idx="997">
                  <c:v>997</c:v>
                </c:pt>
                <c:pt idx="998">
                  <c:v>998</c:v>
                </c:pt>
                <c:pt idx="999">
                  <c:v>999</c:v>
                </c:pt>
                <c:pt idx="1000">
                  <c:v>1000</c:v>
                </c:pt>
                <c:pt idx="1001">
                  <c:v>1001</c:v>
                </c:pt>
                <c:pt idx="1002">
                  <c:v>1002</c:v>
                </c:pt>
                <c:pt idx="1003">
                  <c:v>1003</c:v>
                </c:pt>
                <c:pt idx="1004">
                  <c:v>1004</c:v>
                </c:pt>
                <c:pt idx="1005">
                  <c:v>1005</c:v>
                </c:pt>
                <c:pt idx="1006">
                  <c:v>1006</c:v>
                </c:pt>
                <c:pt idx="1007">
                  <c:v>1007</c:v>
                </c:pt>
                <c:pt idx="1008">
                  <c:v>1008</c:v>
                </c:pt>
                <c:pt idx="1009">
                  <c:v>1009</c:v>
                </c:pt>
                <c:pt idx="1010">
                  <c:v>1010</c:v>
                </c:pt>
                <c:pt idx="1011">
                  <c:v>1011</c:v>
                </c:pt>
                <c:pt idx="1012">
                  <c:v>1012</c:v>
                </c:pt>
                <c:pt idx="1013">
                  <c:v>1013</c:v>
                </c:pt>
                <c:pt idx="1014">
                  <c:v>1014</c:v>
                </c:pt>
                <c:pt idx="1015">
                  <c:v>1015</c:v>
                </c:pt>
                <c:pt idx="1016">
                  <c:v>1016</c:v>
                </c:pt>
                <c:pt idx="1017">
                  <c:v>1017</c:v>
                </c:pt>
                <c:pt idx="1018">
                  <c:v>1018</c:v>
                </c:pt>
                <c:pt idx="1019">
                  <c:v>1019</c:v>
                </c:pt>
                <c:pt idx="1020">
                  <c:v>1020</c:v>
                </c:pt>
                <c:pt idx="1021">
                  <c:v>1021</c:v>
                </c:pt>
                <c:pt idx="1022">
                  <c:v>1022</c:v>
                </c:pt>
                <c:pt idx="1023">
                  <c:v>1023</c:v>
                </c:pt>
                <c:pt idx="1024">
                  <c:v>1024</c:v>
                </c:pt>
                <c:pt idx="1025">
                  <c:v>1025</c:v>
                </c:pt>
                <c:pt idx="1026">
                  <c:v>1026</c:v>
                </c:pt>
                <c:pt idx="1027">
                  <c:v>1027</c:v>
                </c:pt>
                <c:pt idx="1028">
                  <c:v>1028</c:v>
                </c:pt>
                <c:pt idx="1029">
                  <c:v>1029</c:v>
                </c:pt>
                <c:pt idx="1030">
                  <c:v>1030</c:v>
                </c:pt>
                <c:pt idx="1031">
                  <c:v>1031</c:v>
                </c:pt>
                <c:pt idx="1032">
                  <c:v>1032</c:v>
                </c:pt>
                <c:pt idx="1033">
                  <c:v>1033</c:v>
                </c:pt>
                <c:pt idx="1034">
                  <c:v>1034</c:v>
                </c:pt>
                <c:pt idx="1035">
                  <c:v>1035</c:v>
                </c:pt>
                <c:pt idx="1036">
                  <c:v>1036</c:v>
                </c:pt>
                <c:pt idx="1037">
                  <c:v>1037</c:v>
                </c:pt>
                <c:pt idx="1038">
                  <c:v>1038</c:v>
                </c:pt>
                <c:pt idx="1039">
                  <c:v>1039</c:v>
                </c:pt>
                <c:pt idx="1040">
                  <c:v>1040</c:v>
                </c:pt>
                <c:pt idx="1041">
                  <c:v>1041</c:v>
                </c:pt>
                <c:pt idx="1042">
                  <c:v>1042</c:v>
                </c:pt>
                <c:pt idx="1043">
                  <c:v>1043</c:v>
                </c:pt>
                <c:pt idx="1044">
                  <c:v>1044</c:v>
                </c:pt>
                <c:pt idx="1045">
                  <c:v>1045</c:v>
                </c:pt>
                <c:pt idx="1046">
                  <c:v>1046</c:v>
                </c:pt>
                <c:pt idx="1047">
                  <c:v>1047</c:v>
                </c:pt>
                <c:pt idx="1048">
                  <c:v>1048</c:v>
                </c:pt>
                <c:pt idx="1049">
                  <c:v>1049</c:v>
                </c:pt>
                <c:pt idx="1050">
                  <c:v>1050</c:v>
                </c:pt>
                <c:pt idx="1051">
                  <c:v>1051</c:v>
                </c:pt>
                <c:pt idx="1052">
                  <c:v>1052</c:v>
                </c:pt>
                <c:pt idx="1053">
                  <c:v>1053</c:v>
                </c:pt>
                <c:pt idx="1054">
                  <c:v>1054</c:v>
                </c:pt>
                <c:pt idx="1055">
                  <c:v>1055</c:v>
                </c:pt>
                <c:pt idx="1056">
                  <c:v>1056</c:v>
                </c:pt>
                <c:pt idx="1057">
                  <c:v>1057</c:v>
                </c:pt>
                <c:pt idx="1058">
                  <c:v>1058</c:v>
                </c:pt>
                <c:pt idx="1059">
                  <c:v>1059</c:v>
                </c:pt>
                <c:pt idx="1060">
                  <c:v>1060</c:v>
                </c:pt>
                <c:pt idx="1061">
                  <c:v>1061</c:v>
                </c:pt>
                <c:pt idx="1062">
                  <c:v>1062</c:v>
                </c:pt>
                <c:pt idx="1063">
                  <c:v>1063</c:v>
                </c:pt>
                <c:pt idx="1064">
                  <c:v>1064</c:v>
                </c:pt>
                <c:pt idx="1065">
                  <c:v>1065</c:v>
                </c:pt>
                <c:pt idx="1066">
                  <c:v>1066</c:v>
                </c:pt>
                <c:pt idx="1067">
                  <c:v>1067</c:v>
                </c:pt>
                <c:pt idx="1068">
                  <c:v>1068</c:v>
                </c:pt>
                <c:pt idx="1069">
                  <c:v>1069</c:v>
                </c:pt>
                <c:pt idx="1070">
                  <c:v>1070</c:v>
                </c:pt>
                <c:pt idx="1071">
                  <c:v>1071</c:v>
                </c:pt>
                <c:pt idx="1072">
                  <c:v>1072</c:v>
                </c:pt>
                <c:pt idx="1073">
                  <c:v>1073</c:v>
                </c:pt>
                <c:pt idx="1074">
                  <c:v>1074</c:v>
                </c:pt>
                <c:pt idx="1075">
                  <c:v>1075</c:v>
                </c:pt>
                <c:pt idx="1076">
                  <c:v>1076</c:v>
                </c:pt>
                <c:pt idx="1077">
                  <c:v>1077</c:v>
                </c:pt>
                <c:pt idx="1078">
                  <c:v>1078</c:v>
                </c:pt>
                <c:pt idx="1079">
                  <c:v>1079</c:v>
                </c:pt>
                <c:pt idx="1080">
                  <c:v>1080</c:v>
                </c:pt>
                <c:pt idx="1081">
                  <c:v>1081</c:v>
                </c:pt>
                <c:pt idx="1082">
                  <c:v>1082</c:v>
                </c:pt>
                <c:pt idx="1083">
                  <c:v>1083</c:v>
                </c:pt>
                <c:pt idx="1084">
                  <c:v>1084</c:v>
                </c:pt>
                <c:pt idx="1085">
                  <c:v>1085</c:v>
                </c:pt>
                <c:pt idx="1086">
                  <c:v>1086</c:v>
                </c:pt>
                <c:pt idx="1087">
                  <c:v>1087</c:v>
                </c:pt>
                <c:pt idx="1088">
                  <c:v>1088</c:v>
                </c:pt>
                <c:pt idx="1089">
                  <c:v>1089</c:v>
                </c:pt>
                <c:pt idx="1090">
                  <c:v>1090</c:v>
                </c:pt>
                <c:pt idx="1091">
                  <c:v>1091</c:v>
                </c:pt>
                <c:pt idx="1092">
                  <c:v>1092</c:v>
                </c:pt>
                <c:pt idx="1093">
                  <c:v>1093</c:v>
                </c:pt>
                <c:pt idx="1094">
                  <c:v>1094</c:v>
                </c:pt>
                <c:pt idx="1095">
                  <c:v>1095</c:v>
                </c:pt>
                <c:pt idx="1096">
                  <c:v>1096</c:v>
                </c:pt>
                <c:pt idx="1097">
                  <c:v>1097</c:v>
                </c:pt>
                <c:pt idx="1098">
                  <c:v>1098</c:v>
                </c:pt>
                <c:pt idx="1099">
                  <c:v>1099</c:v>
                </c:pt>
              </c:numCache>
            </c:numRef>
          </c:xVal>
          <c:yVal>
            <c:numRef>
              <c:f>'471! Europa'!$G$2:$G$1101</c:f>
              <c:numCache>
                <c:formatCode>General</c:formatCode>
                <c:ptCount val="1100"/>
                <c:pt idx="0">
                  <c:v>3.0476090430102778E-3</c:v>
                </c:pt>
                <c:pt idx="1">
                  <c:v>4.9576908711804805E-2</c:v>
                </c:pt>
                <c:pt idx="2">
                  <c:v>3.9373875580720398E-2</c:v>
                </c:pt>
                <c:pt idx="3">
                  <c:v>-3.8252012703827295E-3</c:v>
                </c:pt>
                <c:pt idx="4">
                  <c:v>-7.7984622052883453E-3</c:v>
                </c:pt>
                <c:pt idx="5">
                  <c:v>-2.1132674106986993E-2</c:v>
                </c:pt>
                <c:pt idx="6">
                  <c:v>3.1381428020562708E-3</c:v>
                </c:pt>
                <c:pt idx="7">
                  <c:v>1.3354331422520844E-2</c:v>
                </c:pt>
                <c:pt idx="8">
                  <c:v>-9.6584712984413984E-3</c:v>
                </c:pt>
                <c:pt idx="9">
                  <c:v>-4.9312302725527963E-3</c:v>
                </c:pt>
                <c:pt idx="10">
                  <c:v>8.1093344272889691E-3</c:v>
                </c:pt>
                <c:pt idx="11">
                  <c:v>-8.337656734914517E-3</c:v>
                </c:pt>
                <c:pt idx="12">
                  <c:v>-2.7772484879980047E-2</c:v>
                </c:pt>
                <c:pt idx="13">
                  <c:v>2.3378213379683398E-2</c:v>
                </c:pt>
                <c:pt idx="14">
                  <c:v>2.3487939611855725E-2</c:v>
                </c:pt>
                <c:pt idx="15">
                  <c:v>-1.1211471779778203E-2</c:v>
                </c:pt>
                <c:pt idx="16">
                  <c:v>-4.6030859724925051E-2</c:v>
                </c:pt>
                <c:pt idx="17">
                  <c:v>-4.1463216599971313E-2</c:v>
                </c:pt>
                <c:pt idx="18">
                  <c:v>-1.7437184842494766E-2</c:v>
                </c:pt>
                <c:pt idx="19">
                  <c:v>-1.9402036946951653E-2</c:v>
                </c:pt>
                <c:pt idx="20">
                  <c:v>-8.2152076491230491E-3</c:v>
                </c:pt>
                <c:pt idx="21">
                  <c:v>4.386586071678117E-3</c:v>
                </c:pt>
                <c:pt idx="22">
                  <c:v>-2.9515536417855427E-3</c:v>
                </c:pt>
                <c:pt idx="23">
                  <c:v>-1.0198273597593305E-2</c:v>
                </c:pt>
                <c:pt idx="24">
                  <c:v>-1.6249183043690937E-2</c:v>
                </c:pt>
                <c:pt idx="25">
                  <c:v>-1.0607941517365091E-2</c:v>
                </c:pt>
                <c:pt idx="26">
                  <c:v>-3.9802456934355593E-3</c:v>
                </c:pt>
                <c:pt idx="27">
                  <c:v>-2.8754734819476952E-3</c:v>
                </c:pt>
                <c:pt idx="28">
                  <c:v>-5.0571100627079101E-3</c:v>
                </c:pt>
                <c:pt idx="29">
                  <c:v>-1.3783356686912249E-2</c:v>
                </c:pt>
                <c:pt idx="30">
                  <c:v>6.3134547412545033E-4</c:v>
                </c:pt>
                <c:pt idx="31">
                  <c:v>-3.1856760907338732E-3</c:v>
                </c:pt>
                <c:pt idx="32">
                  <c:v>-3.3595895970828411E-2</c:v>
                </c:pt>
                <c:pt idx="33">
                  <c:v>-3.6218538882909525E-2</c:v>
                </c:pt>
                <c:pt idx="34">
                  <c:v>-4.8567986251022632E-3</c:v>
                </c:pt>
                <c:pt idx="35">
                  <c:v>2.1309682356586809E-2</c:v>
                </c:pt>
                <c:pt idx="36">
                  <c:v>3.7511373363230877E-2</c:v>
                </c:pt>
                <c:pt idx="37">
                  <c:v>-1.1753365286805161E-2</c:v>
                </c:pt>
                <c:pt idx="38">
                  <c:v>3.1964827352128286E-3</c:v>
                </c:pt>
                <c:pt idx="39">
                  <c:v>-2.9491542484457643E-2</c:v>
                </c:pt>
                <c:pt idx="40">
                  <c:v>4.7655643309974759E-3</c:v>
                </c:pt>
                <c:pt idx="41">
                  <c:v>1.3149281178511893E-2</c:v>
                </c:pt>
                <c:pt idx="42">
                  <c:v>-3.9183412412963775E-3</c:v>
                </c:pt>
                <c:pt idx="43">
                  <c:v>-4.8816159707567924E-3</c:v>
                </c:pt>
                <c:pt idx="44">
                  <c:v>9.179213700456693E-3</c:v>
                </c:pt>
                <c:pt idx="45">
                  <c:v>1.4682769233402811E-3</c:v>
                </c:pt>
                <c:pt idx="46">
                  <c:v>-3.2179314902522137E-3</c:v>
                </c:pt>
                <c:pt idx="47">
                  <c:v>1.0979378695016178E-2</c:v>
                </c:pt>
                <c:pt idx="48">
                  <c:v>4.202160880137458E-2</c:v>
                </c:pt>
                <c:pt idx="49">
                  <c:v>1.5182538479004344E-2</c:v>
                </c:pt>
                <c:pt idx="50">
                  <c:v>2.2270752520581281E-2</c:v>
                </c:pt>
                <c:pt idx="51">
                  <c:v>5.341074298304492E-2</c:v>
                </c:pt>
                <c:pt idx="52">
                  <c:v>1.4370455297288401E-2</c:v>
                </c:pt>
                <c:pt idx="53">
                  <c:v>-2.056632358156156E-2</c:v>
                </c:pt>
                <c:pt idx="54">
                  <c:v>4.6659856624209151E-3</c:v>
                </c:pt>
                <c:pt idx="55">
                  <c:v>4.726906300299278E-2</c:v>
                </c:pt>
                <c:pt idx="56">
                  <c:v>2.5439296289189523E-2</c:v>
                </c:pt>
                <c:pt idx="57">
                  <c:v>2.8844610105274393E-2</c:v>
                </c:pt>
                <c:pt idx="58">
                  <c:v>2.172557258862606E-2</c:v>
                </c:pt>
                <c:pt idx="59">
                  <c:v>2.6924592042034588E-2</c:v>
                </c:pt>
                <c:pt idx="60">
                  <c:v>1.2115489453083007E-2</c:v>
                </c:pt>
                <c:pt idx="61">
                  <c:v>2.2998369781326924E-2</c:v>
                </c:pt>
                <c:pt idx="62">
                  <c:v>2.8696251552094473E-2</c:v>
                </c:pt>
                <c:pt idx="63">
                  <c:v>1.5357032877179654E-3</c:v>
                </c:pt>
                <c:pt idx="64">
                  <c:v>-1.0564735058902611E-2</c:v>
                </c:pt>
                <c:pt idx="65">
                  <c:v>-3.5439133541716447E-2</c:v>
                </c:pt>
                <c:pt idx="66">
                  <c:v>-4.879112584148808E-3</c:v>
                </c:pt>
                <c:pt idx="67">
                  <c:v>3.2093354673296631E-2</c:v>
                </c:pt>
                <c:pt idx="68">
                  <c:v>2.314256637578491E-2</c:v>
                </c:pt>
                <c:pt idx="69">
                  <c:v>-9.4614153639197025E-3</c:v>
                </c:pt>
                <c:pt idx="70">
                  <c:v>-1.8839302589440974E-2</c:v>
                </c:pt>
                <c:pt idx="71">
                  <c:v>7.4621959249817236E-3</c:v>
                </c:pt>
                <c:pt idx="72">
                  <c:v>-5.3255894488359601E-3</c:v>
                </c:pt>
                <c:pt idx="73">
                  <c:v>-4.3712362115885806E-3</c:v>
                </c:pt>
                <c:pt idx="74">
                  <c:v>-1.7077522676164223E-2</c:v>
                </c:pt>
                <c:pt idx="75">
                  <c:v>-2.4146101144037407E-2</c:v>
                </c:pt>
                <c:pt idx="76">
                  <c:v>-9.0544879432391465E-3</c:v>
                </c:pt>
                <c:pt idx="77">
                  <c:v>-1.4185061219041123E-2</c:v>
                </c:pt>
                <c:pt idx="78">
                  <c:v>6.3287533575010864E-3</c:v>
                </c:pt>
                <c:pt idx="79">
                  <c:v>-1.9361611564061771E-3</c:v>
                </c:pt>
                <c:pt idx="80">
                  <c:v>2.6505920734422842E-3</c:v>
                </c:pt>
                <c:pt idx="81">
                  <c:v>1.4227515561027561E-2</c:v>
                </c:pt>
                <c:pt idx="82">
                  <c:v>2.613906741637852E-2</c:v>
                </c:pt>
                <c:pt idx="83">
                  <c:v>5.3403624612441128E-3</c:v>
                </c:pt>
                <c:pt idx="84">
                  <c:v>1.9273931999272756E-2</c:v>
                </c:pt>
                <c:pt idx="85">
                  <c:v>2.085125534681443E-2</c:v>
                </c:pt>
                <c:pt idx="86">
                  <c:v>8.1870111130071584E-3</c:v>
                </c:pt>
                <c:pt idx="87">
                  <c:v>-1.406424997827576E-2</c:v>
                </c:pt>
                <c:pt idx="88">
                  <c:v>6.1802711169438506E-3</c:v>
                </c:pt>
                <c:pt idx="89">
                  <c:v>1.9515935197572396E-3</c:v>
                </c:pt>
                <c:pt idx="90">
                  <c:v>1.445576583020792E-2</c:v>
                </c:pt>
                <c:pt idx="91">
                  <c:v>8.8566387081256831E-3</c:v>
                </c:pt>
                <c:pt idx="92">
                  <c:v>7.6510205725627261E-3</c:v>
                </c:pt>
                <c:pt idx="93">
                  <c:v>-2.298985000303061E-2</c:v>
                </c:pt>
                <c:pt idx="94">
                  <c:v>-2.2835042557431226E-2</c:v>
                </c:pt>
                <c:pt idx="95">
                  <c:v>-1.9261260727070861E-2</c:v>
                </c:pt>
                <c:pt idx="96">
                  <c:v>-1.5480615403850945E-2</c:v>
                </c:pt>
                <c:pt idx="97">
                  <c:v>-2.6188383032062328E-2</c:v>
                </c:pt>
                <c:pt idx="98">
                  <c:v>-3.3601799072440694E-2</c:v>
                </c:pt>
                <c:pt idx="99">
                  <c:v>-5.9457263620208509E-3</c:v>
                </c:pt>
                <c:pt idx="100">
                  <c:v>-1.0485811709743748E-2</c:v>
                </c:pt>
                <c:pt idx="101">
                  <c:v>-2.6955590718385613E-2</c:v>
                </c:pt>
                <c:pt idx="102">
                  <c:v>6.600086465281518E-3</c:v>
                </c:pt>
                <c:pt idx="103">
                  <c:v>4.4086384778316688E-2</c:v>
                </c:pt>
                <c:pt idx="104">
                  <c:v>2.5958669781560799E-2</c:v>
                </c:pt>
                <c:pt idx="105">
                  <c:v>-2.6416427178118672E-2</c:v>
                </c:pt>
                <c:pt idx="106">
                  <c:v>-1.0268924543210633E-2</c:v>
                </c:pt>
                <c:pt idx="107">
                  <c:v>-2.6234103004374409E-2</c:v>
                </c:pt>
                <c:pt idx="108">
                  <c:v>-2.132374457166469E-2</c:v>
                </c:pt>
                <c:pt idx="109">
                  <c:v>-1.25529829143535E-2</c:v>
                </c:pt>
                <c:pt idx="110">
                  <c:v>-1.9044157107627368E-2</c:v>
                </c:pt>
                <c:pt idx="111">
                  <c:v>2.3813605708382308E-3</c:v>
                </c:pt>
                <c:pt idx="112">
                  <c:v>5.9704923963180088E-3</c:v>
                </c:pt>
                <c:pt idx="113">
                  <c:v>-1.9975083672036389E-2</c:v>
                </c:pt>
                <c:pt idx="114">
                  <c:v>-3.3130834537570514E-2</c:v>
                </c:pt>
                <c:pt idx="115">
                  <c:v>-1.9115405492983982E-2</c:v>
                </c:pt>
                <c:pt idx="116">
                  <c:v>-7.392719469329876E-3</c:v>
                </c:pt>
                <c:pt idx="117">
                  <c:v>1.8079841905365209E-2</c:v>
                </c:pt>
                <c:pt idx="118">
                  <c:v>-1.318353522291699E-2</c:v>
                </c:pt>
                <c:pt idx="119">
                  <c:v>-2.0205528311926103E-2</c:v>
                </c:pt>
                <c:pt idx="120">
                  <c:v>1.3141163249162162E-2</c:v>
                </c:pt>
                <c:pt idx="121">
                  <c:v>3.8848908947844607E-3</c:v>
                </c:pt>
                <c:pt idx="122">
                  <c:v>-4.5706945371135274E-2</c:v>
                </c:pt>
                <c:pt idx="123">
                  <c:v>-6.3524870072867848E-2</c:v>
                </c:pt>
                <c:pt idx="124">
                  <c:v>-2.5724073377705665E-2</c:v>
                </c:pt>
                <c:pt idx="125">
                  <c:v>3.2422986665147584E-2</c:v>
                </c:pt>
                <c:pt idx="126">
                  <c:v>3.0779483009034641E-3</c:v>
                </c:pt>
                <c:pt idx="127">
                  <c:v>-2.5271003341163771E-2</c:v>
                </c:pt>
                <c:pt idx="128">
                  <c:v>8.0812721108819994E-4</c:v>
                </c:pt>
                <c:pt idx="129">
                  <c:v>2.1102911764290192E-2</c:v>
                </c:pt>
                <c:pt idx="130">
                  <c:v>1.2860826280937165E-2</c:v>
                </c:pt>
                <c:pt idx="131">
                  <c:v>2.7563087146183121E-2</c:v>
                </c:pt>
                <c:pt idx="132">
                  <c:v>1.6803861315540507E-2</c:v>
                </c:pt>
                <c:pt idx="133">
                  <c:v>-2.0922957027505015E-2</c:v>
                </c:pt>
                <c:pt idx="134">
                  <c:v>1.998121328628575E-2</c:v>
                </c:pt>
                <c:pt idx="135">
                  <c:v>2.1327762183436256E-2</c:v>
                </c:pt>
                <c:pt idx="136">
                  <c:v>1.9184583127493687E-2</c:v>
                </c:pt>
                <c:pt idx="137">
                  <c:v>3.6589481513596115E-3</c:v>
                </c:pt>
                <c:pt idx="138">
                  <c:v>-2.9125235632369992E-2</c:v>
                </c:pt>
                <c:pt idx="139">
                  <c:v>1.3670148439018863E-2</c:v>
                </c:pt>
                <c:pt idx="140">
                  <c:v>2.3855637406819327E-2</c:v>
                </c:pt>
                <c:pt idx="141">
                  <c:v>2.7298964769450536E-3</c:v>
                </c:pt>
                <c:pt idx="142">
                  <c:v>2.3676238993172546E-2</c:v>
                </c:pt>
                <c:pt idx="143">
                  <c:v>3.153202138590349E-2</c:v>
                </c:pt>
                <c:pt idx="144">
                  <c:v>8.0506749459025237E-3</c:v>
                </c:pt>
                <c:pt idx="145">
                  <c:v>1.528409513289487E-2</c:v>
                </c:pt>
                <c:pt idx="146">
                  <c:v>7.7750150754219679E-3</c:v>
                </c:pt>
                <c:pt idx="147">
                  <c:v>1.7338368417635745E-2</c:v>
                </c:pt>
                <c:pt idx="148">
                  <c:v>1.7518508482942268E-2</c:v>
                </c:pt>
                <c:pt idx="149">
                  <c:v>3.0458227191193787E-2</c:v>
                </c:pt>
                <c:pt idx="150">
                  <c:v>3.8383156364105157E-2</c:v>
                </c:pt>
                <c:pt idx="151">
                  <c:v>2.1038895174643468E-2</c:v>
                </c:pt>
                <c:pt idx="152">
                  <c:v>1.7083209392381053E-2</c:v>
                </c:pt>
                <c:pt idx="153">
                  <c:v>3.5512720779762945E-3</c:v>
                </c:pt>
                <c:pt idx="154">
                  <c:v>3.4839157468499443E-2</c:v>
                </c:pt>
                <c:pt idx="155">
                  <c:v>1.0605623526793366E-2</c:v>
                </c:pt>
                <c:pt idx="156">
                  <c:v>2.4421009033071844E-2</c:v>
                </c:pt>
                <c:pt idx="157">
                  <c:v>3.1257886205402922E-2</c:v>
                </c:pt>
                <c:pt idx="158">
                  <c:v>4.7492811240678418E-2</c:v>
                </c:pt>
                <c:pt idx="159">
                  <c:v>2.5106254455092538E-2</c:v>
                </c:pt>
                <c:pt idx="160">
                  <c:v>-1.3492624915366479E-2</c:v>
                </c:pt>
                <c:pt idx="161">
                  <c:v>3.4859576013008674E-2</c:v>
                </c:pt>
                <c:pt idx="162">
                  <c:v>4.32275101621276E-2</c:v>
                </c:pt>
                <c:pt idx="163">
                  <c:v>3.935798985452043E-2</c:v>
                </c:pt>
                <c:pt idx="164">
                  <c:v>7.2134241172451402E-2</c:v>
                </c:pt>
                <c:pt idx="165">
                  <c:v>1.5846170342007374E-2</c:v>
                </c:pt>
                <c:pt idx="166">
                  <c:v>9.814989100116767E-3</c:v>
                </c:pt>
                <c:pt idx="167">
                  <c:v>3.4326325836625475E-2</c:v>
                </c:pt>
                <c:pt idx="168">
                  <c:v>1.3871057316363877E-2</c:v>
                </c:pt>
                <c:pt idx="169">
                  <c:v>3.639092161618205E-2</c:v>
                </c:pt>
                <c:pt idx="170">
                  <c:v>7.9804711855166896E-2</c:v>
                </c:pt>
                <c:pt idx="171">
                  <c:v>0.13489967115330143</c:v>
                </c:pt>
                <c:pt idx="172">
                  <c:v>9.3280111952934452E-2</c:v>
                </c:pt>
                <c:pt idx="173">
                  <c:v>2.963196850432406E-2</c:v>
                </c:pt>
                <c:pt idx="174">
                  <c:v>3.7736873073593358E-2</c:v>
                </c:pt>
                <c:pt idx="175">
                  <c:v>6.8537063523582228E-2</c:v>
                </c:pt>
                <c:pt idx="176">
                  <c:v>0.10810706785609844</c:v>
                </c:pt>
                <c:pt idx="177">
                  <c:v>8.5414089433619431E-2</c:v>
                </c:pt>
                <c:pt idx="178">
                  <c:v>6.8969890149379709E-2</c:v>
                </c:pt>
                <c:pt idx="179">
                  <c:v>5.8216907425607367E-2</c:v>
                </c:pt>
                <c:pt idx="180">
                  <c:v>8.8025039567581953E-2</c:v>
                </c:pt>
                <c:pt idx="181">
                  <c:v>0.14722279680777792</c:v>
                </c:pt>
                <c:pt idx="182">
                  <c:v>0.15694121530013241</c:v>
                </c:pt>
                <c:pt idx="183">
                  <c:v>0.13108431862537231</c:v>
                </c:pt>
                <c:pt idx="184">
                  <c:v>0.13575627942785098</c:v>
                </c:pt>
                <c:pt idx="185">
                  <c:v>0.13522982841141654</c:v>
                </c:pt>
                <c:pt idx="186">
                  <c:v>0.12777753274279094</c:v>
                </c:pt>
                <c:pt idx="187">
                  <c:v>0.14011431876339858</c:v>
                </c:pt>
                <c:pt idx="188">
                  <c:v>0.14841038642784884</c:v>
                </c:pt>
                <c:pt idx="189">
                  <c:v>0.14005240398147298</c:v>
                </c:pt>
                <c:pt idx="190">
                  <c:v>9.6700137005253692E-2</c:v>
                </c:pt>
                <c:pt idx="191">
                  <c:v>6.7120811455597951E-2</c:v>
                </c:pt>
                <c:pt idx="192">
                  <c:v>0.12019823437546176</c:v>
                </c:pt>
                <c:pt idx="193">
                  <c:v>0.13462230112928977</c:v>
                </c:pt>
                <c:pt idx="194">
                  <c:v>0.16700031966854148</c:v>
                </c:pt>
                <c:pt idx="195">
                  <c:v>0.19683987272532688</c:v>
                </c:pt>
                <c:pt idx="196">
                  <c:v>0.12933420063588491</c:v>
                </c:pt>
                <c:pt idx="197">
                  <c:v>0.10150153151702365</c:v>
                </c:pt>
                <c:pt idx="198">
                  <c:v>0.12726981070939258</c:v>
                </c:pt>
                <c:pt idx="199">
                  <c:v>0.10918842365701933</c:v>
                </c:pt>
                <c:pt idx="200">
                  <c:v>0.12070873795703725</c:v>
                </c:pt>
                <c:pt idx="201">
                  <c:v>0.13325337622685918</c:v>
                </c:pt>
                <c:pt idx="202">
                  <c:v>8.9852690098382204E-2</c:v>
                </c:pt>
                <c:pt idx="203">
                  <c:v>0.12210570471884714</c:v>
                </c:pt>
                <c:pt idx="204">
                  <c:v>0.16417453252683514</c:v>
                </c:pt>
                <c:pt idx="205">
                  <c:v>0.1796226760782571</c:v>
                </c:pt>
                <c:pt idx="206">
                  <c:v>0.19640537726514384</c:v>
                </c:pt>
                <c:pt idx="207">
                  <c:v>0.19952790217278313</c:v>
                </c:pt>
                <c:pt idx="208">
                  <c:v>0.23164905160076391</c:v>
                </c:pt>
                <c:pt idx="209">
                  <c:v>0.26135630689681899</c:v>
                </c:pt>
                <c:pt idx="210">
                  <c:v>0.25141367633911382</c:v>
                </c:pt>
                <c:pt idx="211">
                  <c:v>0.25610451033654841</c:v>
                </c:pt>
                <c:pt idx="212">
                  <c:v>0.26007404208352319</c:v>
                </c:pt>
                <c:pt idx="213">
                  <c:v>0.24902765933010401</c:v>
                </c:pt>
                <c:pt idx="214">
                  <c:v>0.25080629320139231</c:v>
                </c:pt>
                <c:pt idx="215">
                  <c:v>0.20817588486628621</c:v>
                </c:pt>
                <c:pt idx="216">
                  <c:v>0.19690829831087547</c:v>
                </c:pt>
                <c:pt idx="217">
                  <c:v>0.27639519470720231</c:v>
                </c:pt>
                <c:pt idx="218">
                  <c:v>0.24175257803420197</c:v>
                </c:pt>
                <c:pt idx="219">
                  <c:v>0.29696207461190233</c:v>
                </c:pt>
                <c:pt idx="220">
                  <c:v>0.32969689133356089</c:v>
                </c:pt>
                <c:pt idx="221">
                  <c:v>0.29434941439192391</c:v>
                </c:pt>
                <c:pt idx="222">
                  <c:v>0.31985402511052835</c:v>
                </c:pt>
                <c:pt idx="223">
                  <c:v>0.30007287581957842</c:v>
                </c:pt>
                <c:pt idx="224">
                  <c:v>0.27843020321031181</c:v>
                </c:pt>
                <c:pt idx="225">
                  <c:v>0.28351723008990831</c:v>
                </c:pt>
                <c:pt idx="226">
                  <c:v>0.31634785504058183</c:v>
                </c:pt>
                <c:pt idx="227">
                  <c:v>0.30276067861936756</c:v>
                </c:pt>
                <c:pt idx="228">
                  <c:v>0.26146254064845398</c:v>
                </c:pt>
                <c:pt idx="229">
                  <c:v>0.30239718416978667</c:v>
                </c:pt>
                <c:pt idx="230">
                  <c:v>0.31143006881627966</c:v>
                </c:pt>
                <c:pt idx="231">
                  <c:v>0.28646886609992578</c:v>
                </c:pt>
                <c:pt idx="232">
                  <c:v>0.36496887549537277</c:v>
                </c:pt>
                <c:pt idx="233">
                  <c:v>0.35407776388018825</c:v>
                </c:pt>
                <c:pt idx="234">
                  <c:v>0.40029463591770242</c:v>
                </c:pt>
                <c:pt idx="235">
                  <c:v>0.46147218314625665</c:v>
                </c:pt>
                <c:pt idx="236">
                  <c:v>0.44626743380352524</c:v>
                </c:pt>
                <c:pt idx="237">
                  <c:v>0.39597296242649288</c:v>
                </c:pt>
                <c:pt idx="238">
                  <c:v>0.37747570566662331</c:v>
                </c:pt>
                <c:pt idx="239">
                  <c:v>0.4095398646501478</c:v>
                </c:pt>
                <c:pt idx="240">
                  <c:v>0.38144649420428023</c:v>
                </c:pt>
                <c:pt idx="241">
                  <c:v>0.39760120831290008</c:v>
                </c:pt>
                <c:pt idx="242">
                  <c:v>0.44577112645419126</c:v>
                </c:pt>
                <c:pt idx="243">
                  <c:v>0.43891620030934048</c:v>
                </c:pt>
                <c:pt idx="244">
                  <c:v>0.43982161918779261</c:v>
                </c:pt>
                <c:pt idx="245">
                  <c:v>0.44339545253205526</c:v>
                </c:pt>
                <c:pt idx="246">
                  <c:v>0.47316466379415167</c:v>
                </c:pt>
                <c:pt idx="247">
                  <c:v>0.46455420084289389</c:v>
                </c:pt>
                <c:pt idx="248">
                  <c:v>0.44272211620603352</c:v>
                </c:pt>
                <c:pt idx="249">
                  <c:v>0.46881649372560069</c:v>
                </c:pt>
                <c:pt idx="250">
                  <c:v>0.42959601446063539</c:v>
                </c:pt>
                <c:pt idx="251">
                  <c:v>0.42084004640779021</c:v>
                </c:pt>
                <c:pt idx="252">
                  <c:v>0.4600963768506755</c:v>
                </c:pt>
                <c:pt idx="253">
                  <c:v>0.42839917313276055</c:v>
                </c:pt>
                <c:pt idx="254">
                  <c:v>0.48228297246618484</c:v>
                </c:pt>
                <c:pt idx="255">
                  <c:v>0.52083085705678855</c:v>
                </c:pt>
                <c:pt idx="256">
                  <c:v>0.48581778197027992</c:v>
                </c:pt>
                <c:pt idx="257">
                  <c:v>0.50835662269540383</c:v>
                </c:pt>
                <c:pt idx="258">
                  <c:v>0.52046583832231674</c:v>
                </c:pt>
                <c:pt idx="259">
                  <c:v>0.51374693838346264</c:v>
                </c:pt>
                <c:pt idx="260">
                  <c:v>0.56611754424906824</c:v>
                </c:pt>
                <c:pt idx="261">
                  <c:v>0.54800957825112229</c:v>
                </c:pt>
                <c:pt idx="262">
                  <c:v>0.47701463049119691</c:v>
                </c:pt>
                <c:pt idx="263">
                  <c:v>0.48201660447490013</c:v>
                </c:pt>
                <c:pt idx="264">
                  <c:v>0.52708728023698548</c:v>
                </c:pt>
                <c:pt idx="265">
                  <c:v>0.48513488586576503</c:v>
                </c:pt>
                <c:pt idx="266">
                  <c:v>0.46100245508007059</c:v>
                </c:pt>
                <c:pt idx="267">
                  <c:v>0.47751279234101235</c:v>
                </c:pt>
                <c:pt idx="268">
                  <c:v>0.5385609887011108</c:v>
                </c:pt>
                <c:pt idx="269">
                  <c:v>0.57424398014415368</c:v>
                </c:pt>
                <c:pt idx="270">
                  <c:v>0.58277932077008354</c:v>
                </c:pt>
                <c:pt idx="271">
                  <c:v>0.61392149493589576</c:v>
                </c:pt>
                <c:pt idx="272">
                  <c:v>0.58821208202318653</c:v>
                </c:pt>
                <c:pt idx="273">
                  <c:v>0.57825972681549465</c:v>
                </c:pt>
                <c:pt idx="274">
                  <c:v>0.57481499662735769</c:v>
                </c:pt>
                <c:pt idx="275">
                  <c:v>0.62210352027283444</c:v>
                </c:pt>
                <c:pt idx="276">
                  <c:v>0.62652903728411746</c:v>
                </c:pt>
                <c:pt idx="277">
                  <c:v>0.59267711674645229</c:v>
                </c:pt>
                <c:pt idx="278">
                  <c:v>0.55807603844019371</c:v>
                </c:pt>
                <c:pt idx="279">
                  <c:v>0.58510476269620149</c:v>
                </c:pt>
                <c:pt idx="280">
                  <c:v>0.64320845154412953</c:v>
                </c:pt>
                <c:pt idx="281">
                  <c:v>0.65019965167482185</c:v>
                </c:pt>
                <c:pt idx="282">
                  <c:v>0.73691399251044887</c:v>
                </c:pt>
                <c:pt idx="283">
                  <c:v>0.71649748107881084</c:v>
                </c:pt>
                <c:pt idx="284">
                  <c:v>0.63446216729472937</c:v>
                </c:pt>
                <c:pt idx="285">
                  <c:v>0.61650510381305268</c:v>
                </c:pt>
                <c:pt idx="286">
                  <c:v>0.63671038529034329</c:v>
                </c:pt>
                <c:pt idx="287">
                  <c:v>0.67389564945647074</c:v>
                </c:pt>
                <c:pt idx="288">
                  <c:v>0.66401244163659379</c:v>
                </c:pt>
                <c:pt idx="289">
                  <c:v>0.69501595165251739</c:v>
                </c:pt>
                <c:pt idx="290">
                  <c:v>0.66051533646060134</c:v>
                </c:pt>
                <c:pt idx="291">
                  <c:v>0.59793622774072408</c:v>
                </c:pt>
                <c:pt idx="292">
                  <c:v>0.62629654289052827</c:v>
                </c:pt>
                <c:pt idx="293">
                  <c:v>0.59035530165561034</c:v>
                </c:pt>
                <c:pt idx="294">
                  <c:v>0.55307389890984748</c:v>
                </c:pt>
                <c:pt idx="295">
                  <c:v>0.57068547600040775</c:v>
                </c:pt>
                <c:pt idx="296">
                  <c:v>0.62050486220299372</c:v>
                </c:pt>
                <c:pt idx="297">
                  <c:v>0.65767034705610172</c:v>
                </c:pt>
                <c:pt idx="298">
                  <c:v>0.67143541678031593</c:v>
                </c:pt>
                <c:pt idx="299">
                  <c:v>0.66860843509670564</c:v>
                </c:pt>
                <c:pt idx="300">
                  <c:v>0.66883318215047249</c:v>
                </c:pt>
                <c:pt idx="301">
                  <c:v>0.7141916950483953</c:v>
                </c:pt>
                <c:pt idx="302">
                  <c:v>0.68446501057181985</c:v>
                </c:pt>
                <c:pt idx="303">
                  <c:v>0.65402147334965355</c:v>
                </c:pt>
                <c:pt idx="304">
                  <c:v>0.65231963131322723</c:v>
                </c:pt>
                <c:pt idx="305">
                  <c:v>0.5885496976571637</c:v>
                </c:pt>
                <c:pt idx="306">
                  <c:v>0.60582130871600182</c:v>
                </c:pt>
                <c:pt idx="307">
                  <c:v>0.65810368794322727</c:v>
                </c:pt>
                <c:pt idx="308">
                  <c:v>0.63564359604113185</c:v>
                </c:pt>
                <c:pt idx="309">
                  <c:v>0.64957720730339619</c:v>
                </c:pt>
                <c:pt idx="310">
                  <c:v>0.67365400732809155</c:v>
                </c:pt>
                <c:pt idx="311">
                  <c:v>0.65483986242713743</c:v>
                </c:pt>
                <c:pt idx="312">
                  <c:v>0.64651303184852049</c:v>
                </c:pt>
                <c:pt idx="313">
                  <c:v>0.69463700370740766</c:v>
                </c:pt>
                <c:pt idx="314">
                  <c:v>0.7017861123801068</c:v>
                </c:pt>
                <c:pt idx="315">
                  <c:v>0.70313925492171658</c:v>
                </c:pt>
                <c:pt idx="316">
                  <c:v>0.7031435411754503</c:v>
                </c:pt>
                <c:pt idx="317">
                  <c:v>0.73022233242095391</c:v>
                </c:pt>
                <c:pt idx="318">
                  <c:v>0.76516914537077874</c:v>
                </c:pt>
                <c:pt idx="319">
                  <c:v>0.71713888128348424</c:v>
                </c:pt>
                <c:pt idx="320">
                  <c:v>0.63107451032437034</c:v>
                </c:pt>
                <c:pt idx="321">
                  <c:v>0.6302592541428319</c:v>
                </c:pt>
                <c:pt idx="322">
                  <c:v>0.69933923199939407</c:v>
                </c:pt>
                <c:pt idx="323">
                  <c:v>0.70328290572536711</c:v>
                </c:pt>
                <c:pt idx="324">
                  <c:v>0.63244302358818749</c:v>
                </c:pt>
                <c:pt idx="325">
                  <c:v>0.61984842108661475</c:v>
                </c:pt>
                <c:pt idx="326">
                  <c:v>0.67990857621035172</c:v>
                </c:pt>
                <c:pt idx="327">
                  <c:v>0.72609157465017049</c:v>
                </c:pt>
                <c:pt idx="328">
                  <c:v>0.74890869165239893</c:v>
                </c:pt>
                <c:pt idx="329">
                  <c:v>0.7634285669053017</c:v>
                </c:pt>
                <c:pt idx="330">
                  <c:v>0.71990339226712041</c:v>
                </c:pt>
                <c:pt idx="331">
                  <c:v>0.69285497059371981</c:v>
                </c:pt>
                <c:pt idx="332">
                  <c:v>0.76244052654663363</c:v>
                </c:pt>
                <c:pt idx="333">
                  <c:v>0.7892959307594023</c:v>
                </c:pt>
                <c:pt idx="334">
                  <c:v>0.7753227184717143</c:v>
                </c:pt>
                <c:pt idx="335">
                  <c:v>0.76041194560122138</c:v>
                </c:pt>
                <c:pt idx="336">
                  <c:v>0.7712373719949186</c:v>
                </c:pt>
                <c:pt idx="337">
                  <c:v>0.77084948216808313</c:v>
                </c:pt>
                <c:pt idx="338">
                  <c:v>0.6969037241059054</c:v>
                </c:pt>
                <c:pt idx="339">
                  <c:v>0.72319260265948404</c:v>
                </c:pt>
                <c:pt idx="340">
                  <c:v>0.7328969280149159</c:v>
                </c:pt>
                <c:pt idx="341">
                  <c:v>0.68665088067714275</c:v>
                </c:pt>
                <c:pt idx="342">
                  <c:v>0.73897281913804191</c:v>
                </c:pt>
                <c:pt idx="343">
                  <c:v>0.77397559340203181</c:v>
                </c:pt>
                <c:pt idx="344">
                  <c:v>0.78758230230162984</c:v>
                </c:pt>
                <c:pt idx="345">
                  <c:v>0.7206026068011111</c:v>
                </c:pt>
                <c:pt idx="346">
                  <c:v>0.65625184863090102</c:v>
                </c:pt>
                <c:pt idx="347">
                  <c:v>0.68629851255530072</c:v>
                </c:pt>
                <c:pt idx="348">
                  <c:v>0.66310215898157687</c:v>
                </c:pt>
                <c:pt idx="349">
                  <c:v>0.75965862573887577</c:v>
                </c:pt>
                <c:pt idx="350">
                  <c:v>0.81127887625581097</c:v>
                </c:pt>
                <c:pt idx="351">
                  <c:v>0.79732523871086225</c:v>
                </c:pt>
                <c:pt idx="352">
                  <c:v>0.77366937809080749</c:v>
                </c:pt>
                <c:pt idx="353">
                  <c:v>0.78461739649943241</c:v>
                </c:pt>
                <c:pt idx="354">
                  <c:v>0.8165915990441972</c:v>
                </c:pt>
                <c:pt idx="355">
                  <c:v>0.79665083078764987</c:v>
                </c:pt>
                <c:pt idx="356">
                  <c:v>0.83400146301939981</c:v>
                </c:pt>
                <c:pt idx="357">
                  <c:v>0.84423856432624822</c:v>
                </c:pt>
                <c:pt idx="358">
                  <c:v>0.78736575527538477</c:v>
                </c:pt>
                <c:pt idx="359">
                  <c:v>0.80806029689215642</c:v>
                </c:pt>
                <c:pt idx="360">
                  <c:v>0.85745004898058641</c:v>
                </c:pt>
                <c:pt idx="361">
                  <c:v>0.90390007483014767</c:v>
                </c:pt>
                <c:pt idx="362">
                  <c:v>0.82721679636852063</c:v>
                </c:pt>
                <c:pt idx="363">
                  <c:v>0.84744667846849575</c:v>
                </c:pt>
                <c:pt idx="364">
                  <c:v>0.81681070117349763</c:v>
                </c:pt>
                <c:pt idx="365">
                  <c:v>0.80479560488927548</c:v>
                </c:pt>
                <c:pt idx="366">
                  <c:v>0.85410372452390404</c:v>
                </c:pt>
                <c:pt idx="367">
                  <c:v>0.91036616479119337</c:v>
                </c:pt>
                <c:pt idx="368">
                  <c:v>0.97854232967976063</c:v>
                </c:pt>
                <c:pt idx="369">
                  <c:v>1</c:v>
                </c:pt>
                <c:pt idx="370">
                  <c:v>0.95001541080582952</c:v>
                </c:pt>
                <c:pt idx="371">
                  <c:v>0.84196492148551383</c:v>
                </c:pt>
                <c:pt idx="372">
                  <c:v>0.76475426502727151</c:v>
                </c:pt>
                <c:pt idx="373">
                  <c:v>0.84382838180757325</c:v>
                </c:pt>
                <c:pt idx="374">
                  <c:v>0.84494972968047399</c:v>
                </c:pt>
                <c:pt idx="375">
                  <c:v>0.8454615729610826</c:v>
                </c:pt>
                <c:pt idx="376">
                  <c:v>0.88362787287795419</c:v>
                </c:pt>
                <c:pt idx="377">
                  <c:v>0.87357628839152091</c:v>
                </c:pt>
                <c:pt idx="378">
                  <c:v>0.84040639983460252</c:v>
                </c:pt>
                <c:pt idx="379">
                  <c:v>0.76490434318607481</c:v>
                </c:pt>
                <c:pt idx="380">
                  <c:v>0.76416301418032551</c:v>
                </c:pt>
                <c:pt idx="381">
                  <c:v>0.82290204538706191</c:v>
                </c:pt>
                <c:pt idx="382">
                  <c:v>0.83703839970515459</c:v>
                </c:pt>
                <c:pt idx="383">
                  <c:v>0.8103675648080777</c:v>
                </c:pt>
                <c:pt idx="384">
                  <c:v>0.85089742410311209</c:v>
                </c:pt>
                <c:pt idx="385">
                  <c:v>0.85319088757601158</c:v>
                </c:pt>
                <c:pt idx="386">
                  <c:v>0.82953659228993248</c:v>
                </c:pt>
                <c:pt idx="387">
                  <c:v>0.79618567692643361</c:v>
                </c:pt>
                <c:pt idx="388">
                  <c:v>0.85790992891195317</c:v>
                </c:pt>
                <c:pt idx="389">
                  <c:v>0.83242604528115161</c:v>
                </c:pt>
                <c:pt idx="390">
                  <c:v>0.78187971278133361</c:v>
                </c:pt>
                <c:pt idx="391">
                  <c:v>0.83865844509143561</c:v>
                </c:pt>
                <c:pt idx="392">
                  <c:v>0.86357946979965428</c:v>
                </c:pt>
                <c:pt idx="393">
                  <c:v>0.83029531172743831</c:v>
                </c:pt>
                <c:pt idx="394">
                  <c:v>0.88096032368366617</c:v>
                </c:pt>
                <c:pt idx="395">
                  <c:v>0.90464874007722507</c:v>
                </c:pt>
                <c:pt idx="396">
                  <c:v>0.90204308493777452</c:v>
                </c:pt>
                <c:pt idx="397">
                  <c:v>0.82563977163957625</c:v>
                </c:pt>
                <c:pt idx="398">
                  <c:v>0.833395831624415</c:v>
                </c:pt>
                <c:pt idx="399">
                  <c:v>0.86995762174870561</c:v>
                </c:pt>
                <c:pt idx="400">
                  <c:v>0.88630238644125903</c:v>
                </c:pt>
                <c:pt idx="401">
                  <c:v>0.81153539590973167</c:v>
                </c:pt>
                <c:pt idx="402">
                  <c:v>0.89501178896463363</c:v>
                </c:pt>
                <c:pt idx="403">
                  <c:v>0.90692213547568967</c:v>
                </c:pt>
                <c:pt idx="404">
                  <c:v>0.88133230651709427</c:v>
                </c:pt>
                <c:pt idx="405">
                  <c:v>0.9032665869718195</c:v>
                </c:pt>
                <c:pt idx="406">
                  <c:v>0.87069005025938984</c:v>
                </c:pt>
                <c:pt idx="407">
                  <c:v>0.83383634327374112</c:v>
                </c:pt>
                <c:pt idx="408">
                  <c:v>0.87988154351034298</c:v>
                </c:pt>
                <c:pt idx="409">
                  <c:v>0.82293686594936222</c:v>
                </c:pt>
                <c:pt idx="410">
                  <c:v>0.86433221389455783</c:v>
                </c:pt>
                <c:pt idx="411">
                  <c:v>0.90829258479804065</c:v>
                </c:pt>
                <c:pt idx="412">
                  <c:v>0.87748893292438879</c:v>
                </c:pt>
                <c:pt idx="413">
                  <c:v>0.88267601276504348</c:v>
                </c:pt>
                <c:pt idx="414">
                  <c:v>0.87624672236433587</c:v>
                </c:pt>
                <c:pt idx="415">
                  <c:v>0.84047385718833989</c:v>
                </c:pt>
                <c:pt idx="416">
                  <c:v>0.89449005636508983</c:v>
                </c:pt>
                <c:pt idx="417">
                  <c:v>0.89388331198625337</c:v>
                </c:pt>
                <c:pt idx="418">
                  <c:v>0.84112831944171063</c:v>
                </c:pt>
                <c:pt idx="419">
                  <c:v>0.86063731194256354</c:v>
                </c:pt>
                <c:pt idx="420">
                  <c:v>0.84690244637883916</c:v>
                </c:pt>
                <c:pt idx="421">
                  <c:v>0.81706322353764482</c:v>
                </c:pt>
                <c:pt idx="422">
                  <c:v>0.80441484349277037</c:v>
                </c:pt>
                <c:pt idx="423">
                  <c:v>0.81056371509714065</c:v>
                </c:pt>
                <c:pt idx="424">
                  <c:v>0.84859864355831394</c:v>
                </c:pt>
                <c:pt idx="425">
                  <c:v>0.82849535231588389</c:v>
                </c:pt>
                <c:pt idx="426">
                  <c:v>0.79744218654398802</c:v>
                </c:pt>
                <c:pt idx="427">
                  <c:v>0.82378220415685732</c:v>
                </c:pt>
                <c:pt idx="428">
                  <c:v>0.78959163844983471</c:v>
                </c:pt>
                <c:pt idx="429">
                  <c:v>0.7941855714888858</c:v>
                </c:pt>
                <c:pt idx="430">
                  <c:v>0.84831554563396927</c:v>
                </c:pt>
                <c:pt idx="431">
                  <c:v>0.83836434398660997</c:v>
                </c:pt>
                <c:pt idx="432">
                  <c:v>0.81242396089768731</c:v>
                </c:pt>
                <c:pt idx="433">
                  <c:v>0.80924588813740039</c:v>
                </c:pt>
                <c:pt idx="434">
                  <c:v>0.80753011608015668</c:v>
                </c:pt>
                <c:pt idx="435">
                  <c:v>0.7846089901462423</c:v>
                </c:pt>
                <c:pt idx="436">
                  <c:v>0.78531570464530032</c:v>
                </c:pt>
                <c:pt idx="437">
                  <c:v>0.74616321927533202</c:v>
                </c:pt>
                <c:pt idx="438">
                  <c:v>0.82131257691127724</c:v>
                </c:pt>
                <c:pt idx="439">
                  <c:v>0.88988202897384694</c:v>
                </c:pt>
                <c:pt idx="440">
                  <c:v>0.86266568554958301</c:v>
                </c:pt>
                <c:pt idx="441">
                  <c:v>0.89463741589964363</c:v>
                </c:pt>
                <c:pt idx="442">
                  <c:v>0.83540912313561233</c:v>
                </c:pt>
                <c:pt idx="443">
                  <c:v>0.79352488564046353</c:v>
                </c:pt>
                <c:pt idx="444">
                  <c:v>0.8092870953433412</c:v>
                </c:pt>
                <c:pt idx="445">
                  <c:v>0.77240223561223964</c:v>
                </c:pt>
                <c:pt idx="446">
                  <c:v>0.8073284036399484</c:v>
                </c:pt>
                <c:pt idx="447">
                  <c:v>0.84326305197307128</c:v>
                </c:pt>
                <c:pt idx="448">
                  <c:v>0.78572617707314463</c:v>
                </c:pt>
                <c:pt idx="449">
                  <c:v>0.74379413839002062</c:v>
                </c:pt>
                <c:pt idx="450">
                  <c:v>0.73865527144346976</c:v>
                </c:pt>
                <c:pt idx="451">
                  <c:v>0.73981049244146113</c:v>
                </c:pt>
                <c:pt idx="452">
                  <c:v>0.74554028008688189</c:v>
                </c:pt>
                <c:pt idx="453">
                  <c:v>0.8034664454786723</c:v>
                </c:pt>
                <c:pt idx="454">
                  <c:v>0.86079410817586788</c:v>
                </c:pt>
                <c:pt idx="455">
                  <c:v>0.82125871814749773</c:v>
                </c:pt>
                <c:pt idx="456">
                  <c:v>0.8004657718795104</c:v>
                </c:pt>
                <c:pt idx="457">
                  <c:v>0.84086739119697751</c:v>
                </c:pt>
                <c:pt idx="458">
                  <c:v>0.81692052084635236</c:v>
                </c:pt>
                <c:pt idx="459">
                  <c:v>0.78096312612096674</c:v>
                </c:pt>
                <c:pt idx="460">
                  <c:v>0.81631678405572539</c:v>
                </c:pt>
                <c:pt idx="461">
                  <c:v>0.82028205061362902</c:v>
                </c:pt>
                <c:pt idx="462">
                  <c:v>0.77878623860888174</c:v>
                </c:pt>
                <c:pt idx="463">
                  <c:v>0.78965406776314784</c:v>
                </c:pt>
                <c:pt idx="464">
                  <c:v>0.80163199491022852</c:v>
                </c:pt>
                <c:pt idx="465">
                  <c:v>0.80988646317442814</c:v>
                </c:pt>
                <c:pt idx="466">
                  <c:v>0.75420179939162413</c:v>
                </c:pt>
                <c:pt idx="467">
                  <c:v>0.68796528766739584</c:v>
                </c:pt>
                <c:pt idx="468">
                  <c:v>0.75023422463281608</c:v>
                </c:pt>
                <c:pt idx="469">
                  <c:v>0.78016394065657491</c:v>
                </c:pt>
                <c:pt idx="470">
                  <c:v>0.80395648899404759</c:v>
                </c:pt>
                <c:pt idx="471">
                  <c:v>0.84854313675475157</c:v>
                </c:pt>
                <c:pt idx="472">
                  <c:v>0.7742208207764818</c:v>
                </c:pt>
                <c:pt idx="473">
                  <c:v>0.7639316320954388</c:v>
                </c:pt>
                <c:pt idx="474">
                  <c:v>0.75984059869988174</c:v>
                </c:pt>
                <c:pt idx="475">
                  <c:v>0.74864323133202115</c:v>
                </c:pt>
                <c:pt idx="476">
                  <c:v>0.80769639026384243</c:v>
                </c:pt>
                <c:pt idx="477">
                  <c:v>0.78314322707432604</c:v>
                </c:pt>
                <c:pt idx="478">
                  <c:v>0.72617485602144849</c:v>
                </c:pt>
                <c:pt idx="479">
                  <c:v>0.79530506594154382</c:v>
                </c:pt>
                <c:pt idx="480">
                  <c:v>0.81919618265397165</c:v>
                </c:pt>
                <c:pt idx="481">
                  <c:v>0.75161740808378186</c:v>
                </c:pt>
                <c:pt idx="482">
                  <c:v>0.77268026518973942</c:v>
                </c:pt>
                <c:pt idx="483">
                  <c:v>0.80160170750381265</c:v>
                </c:pt>
                <c:pt idx="484">
                  <c:v>0.69579659325984977</c:v>
                </c:pt>
                <c:pt idx="485">
                  <c:v>0.74990369732529283</c:v>
                </c:pt>
                <c:pt idx="486">
                  <c:v>0.81786904227776824</c:v>
                </c:pt>
                <c:pt idx="487">
                  <c:v>0.81017281673688613</c:v>
                </c:pt>
                <c:pt idx="488">
                  <c:v>0.76567727951539533</c:v>
                </c:pt>
                <c:pt idx="489">
                  <c:v>0.75089606471672077</c:v>
                </c:pt>
                <c:pt idx="490">
                  <c:v>0.82922308333930961</c:v>
                </c:pt>
                <c:pt idx="491">
                  <c:v>0.80658212923206674</c:v>
                </c:pt>
                <c:pt idx="492">
                  <c:v>0.77506170799377916</c:v>
                </c:pt>
                <c:pt idx="493">
                  <c:v>0.79550966295773373</c:v>
                </c:pt>
                <c:pt idx="494">
                  <c:v>0.83313741689353138</c:v>
                </c:pt>
                <c:pt idx="495">
                  <c:v>0.78082804674454465</c:v>
                </c:pt>
                <c:pt idx="496">
                  <c:v>0.7833676863794018</c:v>
                </c:pt>
                <c:pt idx="497">
                  <c:v>0.76127821796485295</c:v>
                </c:pt>
                <c:pt idx="498">
                  <c:v>0.78241158133190269</c:v>
                </c:pt>
                <c:pt idx="499">
                  <c:v>0.74582939352522071</c:v>
                </c:pt>
                <c:pt idx="500">
                  <c:v>0.68830360478164077</c:v>
                </c:pt>
                <c:pt idx="501">
                  <c:v>0.73390742721970026</c:v>
                </c:pt>
                <c:pt idx="502">
                  <c:v>0.75357115438504285</c:v>
                </c:pt>
                <c:pt idx="503">
                  <c:v>0.79381284680125275</c:v>
                </c:pt>
                <c:pt idx="504">
                  <c:v>0.8493571986644457</c:v>
                </c:pt>
                <c:pt idx="505">
                  <c:v>0.85222530633351989</c:v>
                </c:pt>
                <c:pt idx="506">
                  <c:v>0.82066239942631114</c:v>
                </c:pt>
                <c:pt idx="507">
                  <c:v>0.84836532541489318</c:v>
                </c:pt>
                <c:pt idx="508">
                  <c:v>0.82482620474945123</c:v>
                </c:pt>
                <c:pt idx="509">
                  <c:v>0.74188365978327619</c:v>
                </c:pt>
                <c:pt idx="510">
                  <c:v>0.78132596040942559</c:v>
                </c:pt>
                <c:pt idx="511">
                  <c:v>0.80675186544705058</c:v>
                </c:pt>
                <c:pt idx="512">
                  <c:v>0.77876176167357491</c:v>
                </c:pt>
                <c:pt idx="513">
                  <c:v>0.79062311218469172</c:v>
                </c:pt>
                <c:pt idx="514">
                  <c:v>0.83179972771241995</c:v>
                </c:pt>
                <c:pt idx="515">
                  <c:v>0.7934828960038367</c:v>
                </c:pt>
                <c:pt idx="516">
                  <c:v>0.79443990608915949</c:v>
                </c:pt>
                <c:pt idx="517">
                  <c:v>0.80891226911804703</c:v>
                </c:pt>
                <c:pt idx="518">
                  <c:v>0.80835975429506257</c:v>
                </c:pt>
                <c:pt idx="519">
                  <c:v>0.83103878399508468</c:v>
                </c:pt>
                <c:pt idx="520">
                  <c:v>0.81874775886084505</c:v>
                </c:pt>
                <c:pt idx="521">
                  <c:v>0.8410013178232465</c:v>
                </c:pt>
                <c:pt idx="522">
                  <c:v>0.79439391902772916</c:v>
                </c:pt>
                <c:pt idx="523">
                  <c:v>0.73668182853499553</c:v>
                </c:pt>
                <c:pt idx="524">
                  <c:v>0.81163635485382313</c:v>
                </c:pt>
                <c:pt idx="525">
                  <c:v>0.77976838619572364</c:v>
                </c:pt>
                <c:pt idx="526">
                  <c:v>0.77033850523923519</c:v>
                </c:pt>
                <c:pt idx="527">
                  <c:v>0.76562521300331887</c:v>
                </c:pt>
                <c:pt idx="528">
                  <c:v>0.76478492282067057</c:v>
                </c:pt>
                <c:pt idx="529">
                  <c:v>0.74667877000406002</c:v>
                </c:pt>
                <c:pt idx="530">
                  <c:v>0.71732291507063972</c:v>
                </c:pt>
                <c:pt idx="531">
                  <c:v>0.72674179399440175</c:v>
                </c:pt>
                <c:pt idx="532">
                  <c:v>0.79211561941124808</c:v>
                </c:pt>
                <c:pt idx="533">
                  <c:v>0.77052488854644174</c:v>
                </c:pt>
                <c:pt idx="534">
                  <c:v>0.74039778752032437</c:v>
                </c:pt>
                <c:pt idx="535">
                  <c:v>0.70899699202790034</c:v>
                </c:pt>
                <c:pt idx="536">
                  <c:v>0.72158475445546799</c:v>
                </c:pt>
                <c:pt idx="537">
                  <c:v>0.75522655592967469</c:v>
                </c:pt>
                <c:pt idx="538">
                  <c:v>0.80944018223810843</c:v>
                </c:pt>
                <c:pt idx="539">
                  <c:v>0.85282669380664045</c:v>
                </c:pt>
                <c:pt idx="540">
                  <c:v>0.77950370796845669</c:v>
                </c:pt>
                <c:pt idx="541">
                  <c:v>0.69506185648074581</c:v>
                </c:pt>
                <c:pt idx="542">
                  <c:v>0.74546808399425646</c:v>
                </c:pt>
                <c:pt idx="543">
                  <c:v>0.7616925211906187</c:v>
                </c:pt>
                <c:pt idx="544">
                  <c:v>0.78507381514216612</c:v>
                </c:pt>
                <c:pt idx="545">
                  <c:v>0.81293813148593053</c:v>
                </c:pt>
                <c:pt idx="546">
                  <c:v>0.84666366755923417</c:v>
                </c:pt>
                <c:pt idx="547">
                  <c:v>0.84843076346417035</c:v>
                </c:pt>
                <c:pt idx="548">
                  <c:v>0.82475732640868826</c:v>
                </c:pt>
                <c:pt idx="549">
                  <c:v>0.85803190465047252</c:v>
                </c:pt>
                <c:pt idx="550">
                  <c:v>0.87417120651519464</c:v>
                </c:pt>
                <c:pt idx="551">
                  <c:v>0.8498275648143675</c:v>
                </c:pt>
                <c:pt idx="552">
                  <c:v>0.85225629434250971</c:v>
                </c:pt>
                <c:pt idx="553">
                  <c:v>0.83306196570291136</c:v>
                </c:pt>
                <c:pt idx="554">
                  <c:v>0.80356598222046838</c:v>
                </c:pt>
                <c:pt idx="555">
                  <c:v>0.79803788730089231</c:v>
                </c:pt>
                <c:pt idx="556">
                  <c:v>0.78017634416450876</c:v>
                </c:pt>
                <c:pt idx="557">
                  <c:v>0.75213442253649543</c:v>
                </c:pt>
                <c:pt idx="558">
                  <c:v>0.76138818016175436</c:v>
                </c:pt>
                <c:pt idx="559">
                  <c:v>0.77612243980221651</c:v>
                </c:pt>
                <c:pt idx="560">
                  <c:v>0.72847839542458825</c:v>
                </c:pt>
                <c:pt idx="561">
                  <c:v>0.72372731541209845</c:v>
                </c:pt>
                <c:pt idx="562">
                  <c:v>0.72533650257248339</c:v>
                </c:pt>
                <c:pt idx="563">
                  <c:v>0.69358492670715466</c:v>
                </c:pt>
                <c:pt idx="564">
                  <c:v>0.71347416337252667</c:v>
                </c:pt>
                <c:pt idx="565">
                  <c:v>0.74522672907444898</c:v>
                </c:pt>
                <c:pt idx="566">
                  <c:v>0.74109284016310839</c:v>
                </c:pt>
                <c:pt idx="567">
                  <c:v>0.72811632277221239</c:v>
                </c:pt>
                <c:pt idx="568">
                  <c:v>0.67987501203364442</c:v>
                </c:pt>
                <c:pt idx="569">
                  <c:v>0.64789390804379066</c:v>
                </c:pt>
                <c:pt idx="570">
                  <c:v>0.64856584329969458</c:v>
                </c:pt>
                <c:pt idx="571">
                  <c:v>0.69493460721746703</c:v>
                </c:pt>
                <c:pt idx="572">
                  <c:v>0.75379728279456371</c:v>
                </c:pt>
                <c:pt idx="573">
                  <c:v>0.72267058150106922</c:v>
                </c:pt>
                <c:pt idx="574">
                  <c:v>0.68788048255134693</c:v>
                </c:pt>
                <c:pt idx="575">
                  <c:v>0.6984747522250403</c:v>
                </c:pt>
                <c:pt idx="576">
                  <c:v>0.69148651991625532</c:v>
                </c:pt>
                <c:pt idx="577">
                  <c:v>0.694155840635159</c:v>
                </c:pt>
                <c:pt idx="578">
                  <c:v>0.6754294269479264</c:v>
                </c:pt>
                <c:pt idx="579">
                  <c:v>0.67676309743702678</c:v>
                </c:pt>
                <c:pt idx="580">
                  <c:v>0.71089321323386401</c:v>
                </c:pt>
                <c:pt idx="581">
                  <c:v>0.70283814846630333</c:v>
                </c:pt>
                <c:pt idx="582">
                  <c:v>0.56500734289087495</c:v>
                </c:pt>
                <c:pt idx="583">
                  <c:v>0.51052003449472971</c:v>
                </c:pt>
                <c:pt idx="584">
                  <c:v>0.61482856252928031</c:v>
                </c:pt>
                <c:pt idx="585">
                  <c:v>0.65981062087648945</c:v>
                </c:pt>
                <c:pt idx="586">
                  <c:v>0.66829467796114872</c:v>
                </c:pt>
                <c:pt idx="587">
                  <c:v>0.68928227055530655</c:v>
                </c:pt>
                <c:pt idx="588">
                  <c:v>0.67477543783928284</c:v>
                </c:pt>
                <c:pt idx="589">
                  <c:v>0.69103020403126658</c:v>
                </c:pt>
                <c:pt idx="590">
                  <c:v>0.65629254096787948</c:v>
                </c:pt>
                <c:pt idx="591">
                  <c:v>0.68219843452027251</c:v>
                </c:pt>
                <c:pt idx="592">
                  <c:v>0.7020803165127365</c:v>
                </c:pt>
                <c:pt idx="593">
                  <c:v>0.68320462748689981</c:v>
                </c:pt>
                <c:pt idx="594">
                  <c:v>0.69712968710381373</c:v>
                </c:pt>
                <c:pt idx="595">
                  <c:v>0.6545544351021958</c:v>
                </c:pt>
                <c:pt idx="596">
                  <c:v>0.6589788401423512</c:v>
                </c:pt>
                <c:pt idx="597">
                  <c:v>0.60702651528046614</c:v>
                </c:pt>
                <c:pt idx="598">
                  <c:v>0.60804179434073968</c:v>
                </c:pt>
                <c:pt idx="599">
                  <c:v>0.68667974702901791</c:v>
                </c:pt>
                <c:pt idx="600">
                  <c:v>0.69286887826709065</c:v>
                </c:pt>
                <c:pt idx="601">
                  <c:v>0.63476345826848479</c:v>
                </c:pt>
                <c:pt idx="602">
                  <c:v>0.61907338335466278</c:v>
                </c:pt>
                <c:pt idx="603">
                  <c:v>0.62968166480977095</c:v>
                </c:pt>
                <c:pt idx="604">
                  <c:v>0.66487661084220484</c:v>
                </c:pt>
                <c:pt idx="605">
                  <c:v>0.65327754846182273</c:v>
                </c:pt>
                <c:pt idx="606">
                  <c:v>0.60537595536749733</c:v>
                </c:pt>
                <c:pt idx="607">
                  <c:v>0.62970107373580775</c:v>
                </c:pt>
                <c:pt idx="608">
                  <c:v>0.63289686619823349</c:v>
                </c:pt>
                <c:pt idx="609">
                  <c:v>0.57735191716536105</c:v>
                </c:pt>
                <c:pt idx="610">
                  <c:v>0.59608696392096572</c:v>
                </c:pt>
                <c:pt idx="611">
                  <c:v>0.62176188662199605</c:v>
                </c:pt>
                <c:pt idx="612">
                  <c:v>0.6167476945939101</c:v>
                </c:pt>
                <c:pt idx="613">
                  <c:v>0.64288830735984148</c:v>
                </c:pt>
                <c:pt idx="614">
                  <c:v>0.62603668610795593</c:v>
                </c:pt>
                <c:pt idx="615">
                  <c:v>0.60884046419350446</c:v>
                </c:pt>
                <c:pt idx="616">
                  <c:v>0.61926281590679955</c:v>
                </c:pt>
                <c:pt idx="617">
                  <c:v>0.57712166825129407</c:v>
                </c:pt>
                <c:pt idx="618">
                  <c:v>0.5686240323585563</c:v>
                </c:pt>
                <c:pt idx="619">
                  <c:v>0.62041713024660827</c:v>
                </c:pt>
                <c:pt idx="620">
                  <c:v>0.63307387458286302</c:v>
                </c:pt>
                <c:pt idx="621">
                  <c:v>0.54621062866058445</c:v>
                </c:pt>
                <c:pt idx="622">
                  <c:v>0.52618186149356305</c:v>
                </c:pt>
                <c:pt idx="623">
                  <c:v>0.55322373111170986</c:v>
                </c:pt>
                <c:pt idx="624">
                  <c:v>0.58204505875606616</c:v>
                </c:pt>
                <c:pt idx="625">
                  <c:v>0.59957413697354889</c:v>
                </c:pt>
                <c:pt idx="626">
                  <c:v>0.61595809044527861</c:v>
                </c:pt>
                <c:pt idx="627">
                  <c:v>0.60991555656555696</c:v>
                </c:pt>
                <c:pt idx="628">
                  <c:v>0.54055841555077155</c:v>
                </c:pt>
                <c:pt idx="629">
                  <c:v>0.55011402175570778</c:v>
                </c:pt>
                <c:pt idx="630">
                  <c:v>0.58949970333710811</c:v>
                </c:pt>
                <c:pt idx="631">
                  <c:v>0.57840642612141124</c:v>
                </c:pt>
                <c:pt idx="632">
                  <c:v>0.56353958097152757</c:v>
                </c:pt>
                <c:pt idx="633">
                  <c:v>0.56509406482369862</c:v>
                </c:pt>
                <c:pt idx="634">
                  <c:v>0.53910480854451992</c:v>
                </c:pt>
                <c:pt idx="635">
                  <c:v>0.51445408626094624</c:v>
                </c:pt>
                <c:pt idx="636">
                  <c:v>0.41182360381063576</c:v>
                </c:pt>
                <c:pt idx="637">
                  <c:v>0.40301890758963438</c:v>
                </c:pt>
                <c:pt idx="638">
                  <c:v>0.50012413830968983</c:v>
                </c:pt>
                <c:pt idx="639">
                  <c:v>0.43989700900732809</c:v>
                </c:pt>
                <c:pt idx="640">
                  <c:v>0.44702135198330462</c:v>
                </c:pt>
                <c:pt idx="641">
                  <c:v>0.48303773532542865</c:v>
                </c:pt>
                <c:pt idx="642">
                  <c:v>0.50476319462397867</c:v>
                </c:pt>
                <c:pt idx="643">
                  <c:v>0.47751281327064488</c:v>
                </c:pt>
                <c:pt idx="644">
                  <c:v>0.45742324390045991</c:v>
                </c:pt>
                <c:pt idx="645">
                  <c:v>0.43343821390095022</c:v>
                </c:pt>
                <c:pt idx="646">
                  <c:v>0.43968316075593877</c:v>
                </c:pt>
                <c:pt idx="647">
                  <c:v>0.43214758405360948</c:v>
                </c:pt>
                <c:pt idx="648">
                  <c:v>0.43470706538529458</c:v>
                </c:pt>
                <c:pt idx="649">
                  <c:v>0.42168392156644902</c:v>
                </c:pt>
                <c:pt idx="650">
                  <c:v>0.37489275627543911</c:v>
                </c:pt>
                <c:pt idx="651">
                  <c:v>0.36548308767282139</c:v>
                </c:pt>
                <c:pt idx="652">
                  <c:v>0.38420420609548223</c:v>
                </c:pt>
                <c:pt idx="653">
                  <c:v>0.43690573105783104</c:v>
                </c:pt>
                <c:pt idx="654">
                  <c:v>0.4390195496200236</c:v>
                </c:pt>
                <c:pt idx="655">
                  <c:v>0.43732792603788451</c:v>
                </c:pt>
                <c:pt idx="656">
                  <c:v>0.44309473827095169</c:v>
                </c:pt>
                <c:pt idx="657">
                  <c:v>0.37621985519746698</c:v>
                </c:pt>
                <c:pt idx="658">
                  <c:v>0.39430377662580757</c:v>
                </c:pt>
                <c:pt idx="659">
                  <c:v>0.43415193388562606</c:v>
                </c:pt>
                <c:pt idx="660">
                  <c:v>0.39802587575771703</c:v>
                </c:pt>
                <c:pt idx="661">
                  <c:v>0.36503841365968343</c:v>
                </c:pt>
                <c:pt idx="662">
                  <c:v>0.37307295577469096</c:v>
                </c:pt>
                <c:pt idx="663">
                  <c:v>0.39434591162210897</c:v>
                </c:pt>
                <c:pt idx="664">
                  <c:v>0.38663324409940342</c:v>
                </c:pt>
                <c:pt idx="665">
                  <c:v>0.42128540036392909</c:v>
                </c:pt>
                <c:pt idx="666">
                  <c:v>0.4228923211151594</c:v>
                </c:pt>
                <c:pt idx="667">
                  <c:v>0.3513721181634879</c:v>
                </c:pt>
                <c:pt idx="668">
                  <c:v>0.36162875235381037</c:v>
                </c:pt>
                <c:pt idx="669">
                  <c:v>0.3803463064600337</c:v>
                </c:pt>
                <c:pt idx="670">
                  <c:v>0.39347125444255432</c:v>
                </c:pt>
                <c:pt idx="671">
                  <c:v>0.39250682574767143</c:v>
                </c:pt>
                <c:pt idx="672">
                  <c:v>0.38552003461288104</c:v>
                </c:pt>
                <c:pt idx="673">
                  <c:v>0.40551032406811627</c:v>
                </c:pt>
                <c:pt idx="674">
                  <c:v>0.3959646591011069</c:v>
                </c:pt>
                <c:pt idx="675">
                  <c:v>0.40121194330009607</c:v>
                </c:pt>
                <c:pt idx="676">
                  <c:v>0.39049489364987089</c:v>
                </c:pt>
                <c:pt idx="677">
                  <c:v>0.33567119535355644</c:v>
                </c:pt>
                <c:pt idx="678">
                  <c:v>0.30276418122714677</c:v>
                </c:pt>
                <c:pt idx="679">
                  <c:v>0.33359497903687135</c:v>
                </c:pt>
                <c:pt idx="680">
                  <c:v>0.34372964829106567</c:v>
                </c:pt>
                <c:pt idx="681">
                  <c:v>0.34235497496375955</c:v>
                </c:pt>
                <c:pt idx="682">
                  <c:v>0.36431229009955851</c:v>
                </c:pt>
                <c:pt idx="683">
                  <c:v>0.37928017683182486</c:v>
                </c:pt>
                <c:pt idx="684">
                  <c:v>0.34993429378811658</c:v>
                </c:pt>
                <c:pt idx="685">
                  <c:v>0.34156694681646538</c:v>
                </c:pt>
                <c:pt idx="686">
                  <c:v>0.33510491693409133</c:v>
                </c:pt>
                <c:pt idx="687">
                  <c:v>0.32768792611245889</c:v>
                </c:pt>
                <c:pt idx="688">
                  <c:v>0.29707879572984641</c:v>
                </c:pt>
                <c:pt idx="689">
                  <c:v>0.26048713017532726</c:v>
                </c:pt>
                <c:pt idx="690">
                  <c:v>0.26148773925099722</c:v>
                </c:pt>
                <c:pt idx="691">
                  <c:v>0.23683958226523538</c:v>
                </c:pt>
                <c:pt idx="692">
                  <c:v>0.22814553939161719</c:v>
                </c:pt>
                <c:pt idx="693">
                  <c:v>0.20673117869267491</c:v>
                </c:pt>
                <c:pt idx="694">
                  <c:v>0.17047392518804111</c:v>
                </c:pt>
                <c:pt idx="695">
                  <c:v>0.16309779184493994</c:v>
                </c:pt>
                <c:pt idx="696">
                  <c:v>0.22524771056396231</c:v>
                </c:pt>
                <c:pt idx="697">
                  <c:v>0.29054427106873437</c:v>
                </c:pt>
                <c:pt idx="698">
                  <c:v>0.30347432656559836</c:v>
                </c:pt>
                <c:pt idx="699">
                  <c:v>0.27318130155580966</c:v>
                </c:pt>
                <c:pt idx="700">
                  <c:v>0.27168046008202251</c:v>
                </c:pt>
                <c:pt idx="701">
                  <c:v>0.26489211555456987</c:v>
                </c:pt>
                <c:pt idx="702">
                  <c:v>0.22420490464830226</c:v>
                </c:pt>
                <c:pt idx="703">
                  <c:v>0.20509688576279483</c:v>
                </c:pt>
                <c:pt idx="704">
                  <c:v>0.19328162635363688</c:v>
                </c:pt>
                <c:pt idx="705">
                  <c:v>0.2026591322547546</c:v>
                </c:pt>
                <c:pt idx="706">
                  <c:v>0.20416301277871532</c:v>
                </c:pt>
                <c:pt idx="707">
                  <c:v>0.2365804981911972</c:v>
                </c:pt>
                <c:pt idx="708">
                  <c:v>0.24528543014504098</c:v>
                </c:pt>
                <c:pt idx="709">
                  <c:v>0.20206394663687319</c:v>
                </c:pt>
                <c:pt idx="710">
                  <c:v>0.16788914209097849</c:v>
                </c:pt>
                <c:pt idx="711">
                  <c:v>0.19302988750041458</c:v>
                </c:pt>
                <c:pt idx="712">
                  <c:v>0.19741467072054353</c:v>
                </c:pt>
                <c:pt idx="713">
                  <c:v>0.17561576880095728</c:v>
                </c:pt>
                <c:pt idx="714">
                  <c:v>0.15440629374459058</c:v>
                </c:pt>
                <c:pt idx="715">
                  <c:v>0.1776907386567467</c:v>
                </c:pt>
                <c:pt idx="716">
                  <c:v>0.19556628223203412</c:v>
                </c:pt>
                <c:pt idx="717">
                  <c:v>0.1968856855982018</c:v>
                </c:pt>
                <c:pt idx="718">
                  <c:v>0.23503124775990902</c:v>
                </c:pt>
                <c:pt idx="719">
                  <c:v>0.25130690685639817</c:v>
                </c:pt>
                <c:pt idx="720">
                  <c:v>0.22601822526727183</c:v>
                </c:pt>
                <c:pt idx="721">
                  <c:v>0.23557246132393503</c:v>
                </c:pt>
                <c:pt idx="722">
                  <c:v>0.25645703320264246</c:v>
                </c:pt>
                <c:pt idx="723">
                  <c:v>0.22954501980230657</c:v>
                </c:pt>
                <c:pt idx="724">
                  <c:v>0.18184647837461834</c:v>
                </c:pt>
                <c:pt idx="725">
                  <c:v>0.16743793674967444</c:v>
                </c:pt>
                <c:pt idx="726">
                  <c:v>0.19713137720540636</c:v>
                </c:pt>
                <c:pt idx="727">
                  <c:v>0.23316715914378069</c:v>
                </c:pt>
                <c:pt idx="728">
                  <c:v>0.25524805667122069</c:v>
                </c:pt>
                <c:pt idx="729">
                  <c:v>0.24611902379045514</c:v>
                </c:pt>
                <c:pt idx="730">
                  <c:v>0.24110738666287926</c:v>
                </c:pt>
                <c:pt idx="731">
                  <c:v>0.22026475405465068</c:v>
                </c:pt>
                <c:pt idx="732">
                  <c:v>0.19809777328575706</c:v>
                </c:pt>
                <c:pt idx="733">
                  <c:v>0.24316620309571579</c:v>
                </c:pt>
                <c:pt idx="734">
                  <c:v>0.25456108057112597</c:v>
                </c:pt>
                <c:pt idx="735">
                  <c:v>0.23943211236454548</c:v>
                </c:pt>
                <c:pt idx="736">
                  <c:v>0.22217925020565185</c:v>
                </c:pt>
                <c:pt idx="737">
                  <c:v>0.22418021092251017</c:v>
                </c:pt>
                <c:pt idx="738">
                  <c:v>0.23653887813137356</c:v>
                </c:pt>
                <c:pt idx="739">
                  <c:v>0.22509363444023614</c:v>
                </c:pt>
                <c:pt idx="740">
                  <c:v>0.22447251869539331</c:v>
                </c:pt>
                <c:pt idx="741">
                  <c:v>0.24263178862412371</c:v>
                </c:pt>
                <c:pt idx="742">
                  <c:v>0.26707031110118001</c:v>
                </c:pt>
                <c:pt idx="743">
                  <c:v>0.22593630405205523</c:v>
                </c:pt>
                <c:pt idx="744">
                  <c:v>0.19738740143466829</c:v>
                </c:pt>
                <c:pt idx="745">
                  <c:v>0.18863724392044731</c:v>
                </c:pt>
                <c:pt idx="746">
                  <c:v>0.24134788596580184</c:v>
                </c:pt>
                <c:pt idx="747">
                  <c:v>0.24092831792470396</c:v>
                </c:pt>
                <c:pt idx="748">
                  <c:v>0.24355244420761929</c:v>
                </c:pt>
                <c:pt idx="749">
                  <c:v>0.2531361233288093</c:v>
                </c:pt>
                <c:pt idx="750">
                  <c:v>0.18178698454355416</c:v>
                </c:pt>
                <c:pt idx="751">
                  <c:v>0.15541701919195205</c:v>
                </c:pt>
                <c:pt idx="752">
                  <c:v>0.16774992134789218</c:v>
                </c:pt>
                <c:pt idx="753">
                  <c:v>0.2001890718332939</c:v>
                </c:pt>
                <c:pt idx="754">
                  <c:v>0.18463609539780948</c:v>
                </c:pt>
                <c:pt idx="755">
                  <c:v>0.18630265425953918</c:v>
                </c:pt>
                <c:pt idx="756">
                  <c:v>0.18119438474802732</c:v>
                </c:pt>
                <c:pt idx="757">
                  <c:v>0.13751010608072636</c:v>
                </c:pt>
                <c:pt idx="758">
                  <c:v>0.13979675040925368</c:v>
                </c:pt>
                <c:pt idx="759">
                  <c:v>0.14941573437743697</c:v>
                </c:pt>
                <c:pt idx="760">
                  <c:v>0.14396113345776923</c:v>
                </c:pt>
                <c:pt idx="761">
                  <c:v>0.16579015838488284</c:v>
                </c:pt>
                <c:pt idx="762">
                  <c:v>0.19279302482243482</c:v>
                </c:pt>
                <c:pt idx="763">
                  <c:v>0.17582911210808061</c:v>
                </c:pt>
                <c:pt idx="764">
                  <c:v>0.16393992586070846</c:v>
                </c:pt>
                <c:pt idx="765">
                  <c:v>0.18117461522467462</c:v>
                </c:pt>
                <c:pt idx="766">
                  <c:v>0.11911735252944756</c:v>
                </c:pt>
                <c:pt idx="767">
                  <c:v>5.4423693655445235E-2</c:v>
                </c:pt>
                <c:pt idx="768">
                  <c:v>2.7467587933066872E-2</c:v>
                </c:pt>
                <c:pt idx="769">
                  <c:v>2.1838142077634438E-2</c:v>
                </c:pt>
                <c:pt idx="770">
                  <c:v>5.9627411001200982E-2</c:v>
                </c:pt>
                <c:pt idx="771">
                  <c:v>7.4703643487580282E-2</c:v>
                </c:pt>
                <c:pt idx="772">
                  <c:v>3.9968236908650805E-2</c:v>
                </c:pt>
                <c:pt idx="773">
                  <c:v>7.9639355064539966E-2</c:v>
                </c:pt>
                <c:pt idx="774">
                  <c:v>8.2728501596597531E-2</c:v>
                </c:pt>
                <c:pt idx="775">
                  <c:v>6.3168319197700884E-2</c:v>
                </c:pt>
                <c:pt idx="776">
                  <c:v>7.4743645889346066E-2</c:v>
                </c:pt>
                <c:pt idx="777">
                  <c:v>7.4360062705757318E-2</c:v>
                </c:pt>
                <c:pt idx="778">
                  <c:v>0.139236746018503</c:v>
                </c:pt>
                <c:pt idx="779">
                  <c:v>0.1329574112369753</c:v>
                </c:pt>
                <c:pt idx="780">
                  <c:v>0.13375971771468276</c:v>
                </c:pt>
                <c:pt idx="781">
                  <c:v>0.12744780812043682</c:v>
                </c:pt>
                <c:pt idx="782">
                  <c:v>0.11193190852916535</c:v>
                </c:pt>
                <c:pt idx="783">
                  <c:v>0.14232985885097474</c:v>
                </c:pt>
                <c:pt idx="784">
                  <c:v>0.11912328641787437</c:v>
                </c:pt>
                <c:pt idx="785">
                  <c:v>0.10840689611859199</c:v>
                </c:pt>
                <c:pt idx="786">
                  <c:v>0.12828643939339632</c:v>
                </c:pt>
                <c:pt idx="787">
                  <c:v>9.7213391078132164E-2</c:v>
                </c:pt>
                <c:pt idx="788">
                  <c:v>0.12657918778959851</c:v>
                </c:pt>
                <c:pt idx="789">
                  <c:v>0.1199627933596574</c:v>
                </c:pt>
                <c:pt idx="790">
                  <c:v>6.4740285369467299E-2</c:v>
                </c:pt>
                <c:pt idx="791">
                  <c:v>0.11938102086818229</c:v>
                </c:pt>
                <c:pt idx="792">
                  <c:v>0.17307505743387919</c:v>
                </c:pt>
                <c:pt idx="793">
                  <c:v>0.16868354702473173</c:v>
                </c:pt>
                <c:pt idx="794">
                  <c:v>0.1305756694767633</c:v>
                </c:pt>
                <c:pt idx="795">
                  <c:v>0.1229049000404209</c:v>
                </c:pt>
                <c:pt idx="796">
                  <c:v>0.1368238305832053</c:v>
                </c:pt>
                <c:pt idx="797">
                  <c:v>0.14777701138699226</c:v>
                </c:pt>
                <c:pt idx="798">
                  <c:v>0.12780061947788626</c:v>
                </c:pt>
                <c:pt idx="799">
                  <c:v>0.13023335581540918</c:v>
                </c:pt>
                <c:pt idx="800">
                  <c:v>0.11739040350825737</c:v>
                </c:pt>
                <c:pt idx="801">
                  <c:v>8.8371865320157561E-2</c:v>
                </c:pt>
                <c:pt idx="802">
                  <c:v>0.10402664578428736</c:v>
                </c:pt>
                <c:pt idx="803">
                  <c:v>0.1000919964433014</c:v>
                </c:pt>
                <c:pt idx="804">
                  <c:v>0.11294628606239183</c:v>
                </c:pt>
                <c:pt idx="805">
                  <c:v>9.5255456689865806E-2</c:v>
                </c:pt>
                <c:pt idx="806">
                  <c:v>0.10340284125680033</c:v>
                </c:pt>
                <c:pt idx="807">
                  <c:v>0.10372707502379012</c:v>
                </c:pt>
                <c:pt idx="808">
                  <c:v>8.0333099470254285E-2</c:v>
                </c:pt>
                <c:pt idx="809">
                  <c:v>7.3455874827278722E-2</c:v>
                </c:pt>
                <c:pt idx="810">
                  <c:v>6.0033431831213714E-2</c:v>
                </c:pt>
                <c:pt idx="811">
                  <c:v>7.8067965672940082E-2</c:v>
                </c:pt>
                <c:pt idx="812">
                  <c:v>0.13379866431775456</c:v>
                </c:pt>
                <c:pt idx="813">
                  <c:v>0.12947387453927534</c:v>
                </c:pt>
                <c:pt idx="814">
                  <c:v>8.9408314973901185E-2</c:v>
                </c:pt>
                <c:pt idx="815">
                  <c:v>7.7835373180137363E-2</c:v>
                </c:pt>
                <c:pt idx="816">
                  <c:v>9.0964287328042376E-2</c:v>
                </c:pt>
                <c:pt idx="817">
                  <c:v>0.10614447682711566</c:v>
                </c:pt>
                <c:pt idx="818">
                  <c:v>0.10546324415579061</c:v>
                </c:pt>
                <c:pt idx="819">
                  <c:v>8.6847236643731174E-2</c:v>
                </c:pt>
                <c:pt idx="820">
                  <c:v>7.0933423754495434E-2</c:v>
                </c:pt>
                <c:pt idx="821">
                  <c:v>8.8512832269755148E-2</c:v>
                </c:pt>
                <c:pt idx="822">
                  <c:v>8.262120151393719E-2</c:v>
                </c:pt>
                <c:pt idx="823">
                  <c:v>6.6677924968116892E-2</c:v>
                </c:pt>
                <c:pt idx="824">
                  <c:v>0.10144962001925853</c:v>
                </c:pt>
                <c:pt idx="825">
                  <c:v>8.1562824154141567E-2</c:v>
                </c:pt>
                <c:pt idx="826">
                  <c:v>7.1776263368943466E-2</c:v>
                </c:pt>
                <c:pt idx="827">
                  <c:v>9.3431082119177528E-2</c:v>
                </c:pt>
                <c:pt idx="828">
                  <c:v>9.8095640920772317E-2</c:v>
                </c:pt>
                <c:pt idx="829">
                  <c:v>7.5454239189451183E-2</c:v>
                </c:pt>
                <c:pt idx="830">
                  <c:v>5.1763180936133926E-2</c:v>
                </c:pt>
                <c:pt idx="831">
                  <c:v>8.680847557172551E-2</c:v>
                </c:pt>
                <c:pt idx="832">
                  <c:v>0.10677677534219035</c:v>
                </c:pt>
                <c:pt idx="833">
                  <c:v>8.5613061509766386E-2</c:v>
                </c:pt>
                <c:pt idx="834">
                  <c:v>7.3132006788740503E-2</c:v>
                </c:pt>
                <c:pt idx="835">
                  <c:v>6.6655245145588848E-2</c:v>
                </c:pt>
                <c:pt idx="836">
                  <c:v>8.0850577413058275E-2</c:v>
                </c:pt>
                <c:pt idx="837">
                  <c:v>8.2283461990037873E-2</c:v>
                </c:pt>
                <c:pt idx="838">
                  <c:v>4.1798596949183024E-2</c:v>
                </c:pt>
                <c:pt idx="839">
                  <c:v>4.4235660319465769E-2</c:v>
                </c:pt>
                <c:pt idx="840">
                  <c:v>5.3446186843307861E-2</c:v>
                </c:pt>
                <c:pt idx="841">
                  <c:v>5.8404681270600133E-2</c:v>
                </c:pt>
                <c:pt idx="842">
                  <c:v>0.10505053216273343</c:v>
                </c:pt>
                <c:pt idx="843">
                  <c:v>0.10928435042202143</c:v>
                </c:pt>
                <c:pt idx="844">
                  <c:v>6.6149068603524833E-2</c:v>
                </c:pt>
                <c:pt idx="845">
                  <c:v>4.3446138410787628E-2</c:v>
                </c:pt>
                <c:pt idx="846">
                  <c:v>7.5352934946930294E-2</c:v>
                </c:pt>
                <c:pt idx="847">
                  <c:v>9.6460580231203588E-2</c:v>
                </c:pt>
                <c:pt idx="848">
                  <c:v>6.2199893415589222E-2</c:v>
                </c:pt>
                <c:pt idx="849">
                  <c:v>4.5842065999188386E-2</c:v>
                </c:pt>
                <c:pt idx="850">
                  <c:v>8.0930103380352725E-2</c:v>
                </c:pt>
                <c:pt idx="851">
                  <c:v>9.2480360233955769E-2</c:v>
                </c:pt>
                <c:pt idx="852">
                  <c:v>9.3554020465513588E-2</c:v>
                </c:pt>
                <c:pt idx="853">
                  <c:v>6.2418125135480312E-2</c:v>
                </c:pt>
                <c:pt idx="854">
                  <c:v>4.3514378661063564E-2</c:v>
                </c:pt>
                <c:pt idx="855">
                  <c:v>5.1823071417493947E-2</c:v>
                </c:pt>
                <c:pt idx="856">
                  <c:v>2.5610040974891064E-2</c:v>
                </c:pt>
                <c:pt idx="857">
                  <c:v>4.4067377701226429E-2</c:v>
                </c:pt>
                <c:pt idx="858">
                  <c:v>5.2674023782895457E-2</c:v>
                </c:pt>
                <c:pt idx="859">
                  <c:v>3.0717980878446453E-2</c:v>
                </c:pt>
                <c:pt idx="860">
                  <c:v>2.0109137969064252E-2</c:v>
                </c:pt>
                <c:pt idx="861">
                  <c:v>3.590890292704825E-2</c:v>
                </c:pt>
                <c:pt idx="862">
                  <c:v>4.7514507167927718E-2</c:v>
                </c:pt>
                <c:pt idx="863">
                  <c:v>4.6656879147664337E-2</c:v>
                </c:pt>
                <c:pt idx="864">
                  <c:v>4.2952767077071387E-2</c:v>
                </c:pt>
                <c:pt idx="865">
                  <c:v>2.3698305847524102E-2</c:v>
                </c:pt>
                <c:pt idx="866">
                  <c:v>3.0194455750388181E-2</c:v>
                </c:pt>
                <c:pt idx="867">
                  <c:v>6.2639370040569853E-2</c:v>
                </c:pt>
                <c:pt idx="868">
                  <c:v>7.5582642911011716E-2</c:v>
                </c:pt>
                <c:pt idx="869">
                  <c:v>5.8548146360894483E-2</c:v>
                </c:pt>
                <c:pt idx="870">
                  <c:v>7.0458961614703622E-2</c:v>
                </c:pt>
                <c:pt idx="871">
                  <c:v>6.7738264784789337E-2</c:v>
                </c:pt>
                <c:pt idx="872">
                  <c:v>4.3573444892981518E-2</c:v>
                </c:pt>
                <c:pt idx="873">
                  <c:v>-1.7468526292217565E-4</c:v>
                </c:pt>
                <c:pt idx="874">
                  <c:v>-9.2003070568309926E-3</c:v>
                </c:pt>
                <c:pt idx="875">
                  <c:v>2.0890989984312391E-2</c:v>
                </c:pt>
                <c:pt idx="876">
                  <c:v>4.1181679432090015E-2</c:v>
                </c:pt>
                <c:pt idx="877">
                  <c:v>6.1479168161343446E-2</c:v>
                </c:pt>
                <c:pt idx="878">
                  <c:v>7.0625719495702441E-2</c:v>
                </c:pt>
                <c:pt idx="879">
                  <c:v>5.1389781038297722E-2</c:v>
                </c:pt>
                <c:pt idx="880">
                  <c:v>5.3125641235417562E-2</c:v>
                </c:pt>
                <c:pt idx="881">
                  <c:v>8.4173800018049069E-2</c:v>
                </c:pt>
                <c:pt idx="882">
                  <c:v>6.5677547759019142E-2</c:v>
                </c:pt>
                <c:pt idx="883">
                  <c:v>1.6302882013100938E-2</c:v>
                </c:pt>
                <c:pt idx="884">
                  <c:v>2.5208084085404588E-2</c:v>
                </c:pt>
                <c:pt idx="885">
                  <c:v>3.1789019295433013E-2</c:v>
                </c:pt>
                <c:pt idx="886">
                  <c:v>1.7887019961259177E-2</c:v>
                </c:pt>
                <c:pt idx="887">
                  <c:v>2.1694883063203548E-2</c:v>
                </c:pt>
                <c:pt idx="888">
                  <c:v>3.5525098226928245E-2</c:v>
                </c:pt>
                <c:pt idx="889">
                  <c:v>3.5269408736758649E-2</c:v>
                </c:pt>
                <c:pt idx="890">
                  <c:v>3.1161294917813276E-2</c:v>
                </c:pt>
                <c:pt idx="891">
                  <c:v>2.6277041671563063E-2</c:v>
                </c:pt>
                <c:pt idx="892">
                  <c:v>2.523463233193254E-2</c:v>
                </c:pt>
                <c:pt idx="893">
                  <c:v>4.9546074893443995E-2</c:v>
                </c:pt>
                <c:pt idx="894">
                  <c:v>4.2753094499623209E-2</c:v>
                </c:pt>
                <c:pt idx="895">
                  <c:v>2.8797231459575964E-2</c:v>
                </c:pt>
                <c:pt idx="896">
                  <c:v>2.163446720080384E-2</c:v>
                </c:pt>
                <c:pt idx="897">
                  <c:v>2.8122926678943536E-2</c:v>
                </c:pt>
                <c:pt idx="898">
                  <c:v>1.1284960749823398E-2</c:v>
                </c:pt>
                <c:pt idx="899">
                  <c:v>1.6814951387754348E-2</c:v>
                </c:pt>
                <c:pt idx="900">
                  <c:v>3.8693703879734136E-2</c:v>
                </c:pt>
                <c:pt idx="901">
                  <c:v>3.5270068020186666E-2</c:v>
                </c:pt>
                <c:pt idx="902">
                  <c:v>9.0074645949335015E-3</c:v>
                </c:pt>
                <c:pt idx="903">
                  <c:v>1.0482412075757329E-2</c:v>
                </c:pt>
                <c:pt idx="904">
                  <c:v>2.7221788234436918E-2</c:v>
                </c:pt>
                <c:pt idx="905">
                  <c:v>1.6665341080506983E-2</c:v>
                </c:pt>
                <c:pt idx="906">
                  <c:v>8.8303480986239719E-3</c:v>
                </c:pt>
                <c:pt idx="907">
                  <c:v>2.3528725159965777E-2</c:v>
                </c:pt>
                <c:pt idx="908">
                  <c:v>5.5795446401050136E-2</c:v>
                </c:pt>
                <c:pt idx="909">
                  <c:v>5.9651890934171475E-2</c:v>
                </c:pt>
                <c:pt idx="910">
                  <c:v>3.3059967294327128E-2</c:v>
                </c:pt>
                <c:pt idx="911">
                  <c:v>4.7205448329807687E-3</c:v>
                </c:pt>
                <c:pt idx="912">
                  <c:v>1.9845809480303064E-2</c:v>
                </c:pt>
                <c:pt idx="913">
                  <c:v>2.1584585073976544E-2</c:v>
                </c:pt>
                <c:pt idx="914">
                  <c:v>2.6311681962211193E-2</c:v>
                </c:pt>
                <c:pt idx="915">
                  <c:v>-3.2400651979013146E-3</c:v>
                </c:pt>
                <c:pt idx="916">
                  <c:v>-1.874100121583518E-2</c:v>
                </c:pt>
                <c:pt idx="917">
                  <c:v>1.9560785064292582E-2</c:v>
                </c:pt>
                <c:pt idx="918">
                  <c:v>2.3221206438990349E-2</c:v>
                </c:pt>
                <c:pt idx="919">
                  <c:v>2.1422200385704845E-2</c:v>
                </c:pt>
                <c:pt idx="920">
                  <c:v>-6.2058097247449755E-3</c:v>
                </c:pt>
                <c:pt idx="921">
                  <c:v>-1.6912572804856314E-2</c:v>
                </c:pt>
                <c:pt idx="922">
                  <c:v>-9.1737202457670315E-3</c:v>
                </c:pt>
                <c:pt idx="923">
                  <c:v>-1.4909567303398525E-2</c:v>
                </c:pt>
                <c:pt idx="924">
                  <c:v>9.5686743232276123E-3</c:v>
                </c:pt>
                <c:pt idx="925">
                  <c:v>3.5371207512741282E-2</c:v>
                </c:pt>
                <c:pt idx="926">
                  <c:v>3.3748638033018918E-2</c:v>
                </c:pt>
                <c:pt idx="927">
                  <c:v>2.8764337179645692E-2</c:v>
                </c:pt>
                <c:pt idx="928">
                  <c:v>1.6422052552958078E-2</c:v>
                </c:pt>
                <c:pt idx="929">
                  <c:v>4.5616911357704727E-3</c:v>
                </c:pt>
                <c:pt idx="930">
                  <c:v>-7.2675892570889166E-3</c:v>
                </c:pt>
                <c:pt idx="931">
                  <c:v>1.3867224999355899E-2</c:v>
                </c:pt>
                <c:pt idx="932">
                  <c:v>1.0429913319506476E-3</c:v>
                </c:pt>
                <c:pt idx="933">
                  <c:v>-3.0939375227864548E-2</c:v>
                </c:pt>
                <c:pt idx="934">
                  <c:v>6.6820694701748735E-3</c:v>
                </c:pt>
                <c:pt idx="935">
                  <c:v>2.4812962699161334E-2</c:v>
                </c:pt>
                <c:pt idx="936">
                  <c:v>2.3465267634564222E-2</c:v>
                </c:pt>
                <c:pt idx="937">
                  <c:v>2.2772612595974108E-2</c:v>
                </c:pt>
                <c:pt idx="938">
                  <c:v>3.0524404407580943E-2</c:v>
                </c:pt>
                <c:pt idx="939">
                  <c:v>3.149033447278228E-2</c:v>
                </c:pt>
                <c:pt idx="940">
                  <c:v>2.1682554166034086E-2</c:v>
                </c:pt>
                <c:pt idx="941">
                  <c:v>1.3273450761123911E-2</c:v>
                </c:pt>
                <c:pt idx="942">
                  <c:v>3.9229266868292811E-2</c:v>
                </c:pt>
                <c:pt idx="943">
                  <c:v>3.7590850415948375E-2</c:v>
                </c:pt>
                <c:pt idx="944">
                  <c:v>-1.0382832921074128E-4</c:v>
                </c:pt>
                <c:pt idx="945">
                  <c:v>2.1990755415832734E-2</c:v>
                </c:pt>
                <c:pt idx="946">
                  <c:v>2.370912540761182E-2</c:v>
                </c:pt>
                <c:pt idx="947">
                  <c:v>1.4081722170629418E-2</c:v>
                </c:pt>
                <c:pt idx="948">
                  <c:v>3.0794127817315376E-2</c:v>
                </c:pt>
                <c:pt idx="949">
                  <c:v>2.7003358317676293E-2</c:v>
                </c:pt>
                <c:pt idx="950">
                  <c:v>4.2046305133243533E-2</c:v>
                </c:pt>
                <c:pt idx="951">
                  <c:v>1.8301130580392951E-2</c:v>
                </c:pt>
                <c:pt idx="952">
                  <c:v>2.8361991491851264E-2</c:v>
                </c:pt>
                <c:pt idx="953">
                  <c:v>2.1435479609722852E-2</c:v>
                </c:pt>
                <c:pt idx="954">
                  <c:v>1.8432426547632854E-3</c:v>
                </c:pt>
                <c:pt idx="955">
                  <c:v>-5.5623903371390471E-3</c:v>
                </c:pt>
                <c:pt idx="956">
                  <c:v>7.6251703900465937E-3</c:v>
                </c:pt>
                <c:pt idx="957">
                  <c:v>3.1022746414272655E-2</c:v>
                </c:pt>
                <c:pt idx="958">
                  <c:v>1.5092161867742E-2</c:v>
                </c:pt>
                <c:pt idx="959">
                  <c:v>1.0589029663351882E-2</c:v>
                </c:pt>
                <c:pt idx="960">
                  <c:v>-7.2791789668941913E-3</c:v>
                </c:pt>
                <c:pt idx="961">
                  <c:v>3.5675002062146178E-3</c:v>
                </c:pt>
                <c:pt idx="962">
                  <c:v>3.6922611009096114E-2</c:v>
                </c:pt>
                <c:pt idx="963">
                  <c:v>1.8882483223437396E-2</c:v>
                </c:pt>
                <c:pt idx="964">
                  <c:v>1.5764153748429408E-2</c:v>
                </c:pt>
                <c:pt idx="965">
                  <c:v>1.053817145272491E-2</c:v>
                </c:pt>
                <c:pt idx="966">
                  <c:v>-1.69203430457475E-2</c:v>
                </c:pt>
                <c:pt idx="967">
                  <c:v>1.2369672435047021E-2</c:v>
                </c:pt>
                <c:pt idx="968">
                  <c:v>4.0977795846313135E-2</c:v>
                </c:pt>
                <c:pt idx="969">
                  <c:v>2.0127421360221377E-2</c:v>
                </c:pt>
                <c:pt idx="970">
                  <c:v>6.6886189463579151E-3</c:v>
                </c:pt>
                <c:pt idx="971">
                  <c:v>1.1826297974220842E-2</c:v>
                </c:pt>
                <c:pt idx="972">
                  <c:v>3.9504589393604267E-2</c:v>
                </c:pt>
                <c:pt idx="973">
                  <c:v>9.0636669509515273E-3</c:v>
                </c:pt>
                <c:pt idx="974">
                  <c:v>-3.204659152758503E-2</c:v>
                </c:pt>
                <c:pt idx="975">
                  <c:v>-1.9998597891502597E-2</c:v>
                </c:pt>
                <c:pt idx="976">
                  <c:v>-1.6639988030777905E-3</c:v>
                </c:pt>
                <c:pt idx="977">
                  <c:v>-3.1765749723117805E-2</c:v>
                </c:pt>
                <c:pt idx="978">
                  <c:v>1.2748678760328351E-4</c:v>
                </c:pt>
                <c:pt idx="979">
                  <c:v>3.1421986104075039E-2</c:v>
                </c:pt>
                <c:pt idx="980">
                  <c:v>2.3463158251666436E-3</c:v>
                </c:pt>
                <c:pt idx="981">
                  <c:v>1.1330644783930796E-2</c:v>
                </c:pt>
                <c:pt idx="982">
                  <c:v>2.5848603544130454E-3</c:v>
                </c:pt>
                <c:pt idx="983">
                  <c:v>6.095388088649548E-4</c:v>
                </c:pt>
                <c:pt idx="984">
                  <c:v>1.8891028704672904E-2</c:v>
                </c:pt>
                <c:pt idx="985">
                  <c:v>7.271959863993727E-3</c:v>
                </c:pt>
                <c:pt idx="986">
                  <c:v>1.2920291748973309E-2</c:v>
                </c:pt>
                <c:pt idx="987">
                  <c:v>4.6727308441720603E-3</c:v>
                </c:pt>
                <c:pt idx="988">
                  <c:v>1.2053876064618899E-2</c:v>
                </c:pt>
                <c:pt idx="989">
                  <c:v>1.7367880914530863E-2</c:v>
                </c:pt>
                <c:pt idx="990">
                  <c:v>2.2956739594261681E-3</c:v>
                </c:pt>
                <c:pt idx="991">
                  <c:v>2.8323887103948224E-2</c:v>
                </c:pt>
                <c:pt idx="992">
                  <c:v>3.2775890653100277E-2</c:v>
                </c:pt>
                <c:pt idx="993">
                  <c:v>1.6953201164673783E-2</c:v>
                </c:pt>
                <c:pt idx="994">
                  <c:v>3.4983096560961087E-3</c:v>
                </c:pt>
                <c:pt idx="995">
                  <c:v>1.0229408741900597E-2</c:v>
                </c:pt>
                <c:pt idx="996">
                  <c:v>7.7574115394962841E-3</c:v>
                </c:pt>
                <c:pt idx="997">
                  <c:v>-1.303847328942196E-2</c:v>
                </c:pt>
                <c:pt idx="998">
                  <c:v>-2.2511251796497878E-2</c:v>
                </c:pt>
                <c:pt idx="999">
                  <c:v>1.917839809697831E-2</c:v>
                </c:pt>
                <c:pt idx="1000">
                  <c:v>4.1193151942704023E-2</c:v>
                </c:pt>
                <c:pt idx="1001">
                  <c:v>6.4002180742412894E-3</c:v>
                </c:pt>
                <c:pt idx="1002">
                  <c:v>-2.5409966595756745E-2</c:v>
                </c:pt>
                <c:pt idx="1003">
                  <c:v>-1.6623226710020911E-2</c:v>
                </c:pt>
                <c:pt idx="1004">
                  <c:v>-1.1007078165859979E-2</c:v>
                </c:pt>
                <c:pt idx="1005">
                  <c:v>-1.6332319892479935E-2</c:v>
                </c:pt>
                <c:pt idx="1006">
                  <c:v>-5.3607075089852161E-3</c:v>
                </c:pt>
                <c:pt idx="1007">
                  <c:v>2.011171087581004E-2</c:v>
                </c:pt>
                <c:pt idx="1008">
                  <c:v>1.2874993954357502E-3</c:v>
                </c:pt>
                <c:pt idx="1009">
                  <c:v>-3.6662566285174475E-2</c:v>
                </c:pt>
                <c:pt idx="1010">
                  <c:v>-1.513255843525379E-2</c:v>
                </c:pt>
                <c:pt idx="1011">
                  <c:v>6.1393775179174222E-3</c:v>
                </c:pt>
                <c:pt idx="1012">
                  <c:v>5.2125331028150309E-3</c:v>
                </c:pt>
                <c:pt idx="1013">
                  <c:v>-1.2354757756031936E-3</c:v>
                </c:pt>
                <c:pt idx="1014">
                  <c:v>-2.3945493639899382E-2</c:v>
                </c:pt>
                <c:pt idx="1015">
                  <c:v>-7.9427052095188463E-3</c:v>
                </c:pt>
                <c:pt idx="1016">
                  <c:v>2.1501790775758811E-2</c:v>
                </c:pt>
                <c:pt idx="1017">
                  <c:v>1.6251206095229918E-2</c:v>
                </c:pt>
                <c:pt idx="1018">
                  <c:v>9.5376345100212125E-3</c:v>
                </c:pt>
                <c:pt idx="1019">
                  <c:v>-7.3844392813153196E-3</c:v>
                </c:pt>
                <c:pt idx="1020">
                  <c:v>5.5951917840213437E-3</c:v>
                </c:pt>
                <c:pt idx="1021">
                  <c:v>3.7526921575474347E-2</c:v>
                </c:pt>
                <c:pt idx="1022">
                  <c:v>1.0655371724226209E-2</c:v>
                </c:pt>
                <c:pt idx="1023">
                  <c:v>-1.8551033027138942E-2</c:v>
                </c:pt>
                <c:pt idx="1024">
                  <c:v>-1.5532014476694177E-2</c:v>
                </c:pt>
                <c:pt idx="1025">
                  <c:v>3.8676942579231651E-3</c:v>
                </c:pt>
                <c:pt idx="1026">
                  <c:v>1.8525280687279627E-2</c:v>
                </c:pt>
                <c:pt idx="1027">
                  <c:v>2.4674154053790049E-2</c:v>
                </c:pt>
                <c:pt idx="1028">
                  <c:v>1.0681301770169583E-2</c:v>
                </c:pt>
                <c:pt idx="1029">
                  <c:v>1.1047920284741594E-2</c:v>
                </c:pt>
                <c:pt idx="1030">
                  <c:v>1.3988651652338658E-2</c:v>
                </c:pt>
                <c:pt idx="1031">
                  <c:v>3.0769361911296648E-3</c:v>
                </c:pt>
                <c:pt idx="1032">
                  <c:v>9.273389148066253E-4</c:v>
                </c:pt>
                <c:pt idx="1033">
                  <c:v>-2.6019003187959387E-2</c:v>
                </c:pt>
                <c:pt idx="1034">
                  <c:v>1.9059404074942279E-3</c:v>
                </c:pt>
                <c:pt idx="1035">
                  <c:v>-1.9985009584071053E-3</c:v>
                </c:pt>
                <c:pt idx="1036">
                  <c:v>-1.4609741545709407E-2</c:v>
                </c:pt>
                <c:pt idx="1037">
                  <c:v>-3.6340006638990192E-3</c:v>
                </c:pt>
                <c:pt idx="1038">
                  <c:v>-1.6209873331747372E-2</c:v>
                </c:pt>
                <c:pt idx="1039">
                  <c:v>3.4604035798380104E-3</c:v>
                </c:pt>
                <c:pt idx="1040">
                  <c:v>-1.0409172850241438E-2</c:v>
                </c:pt>
                <c:pt idx="1041">
                  <c:v>-2.270097531778861E-2</c:v>
                </c:pt>
                <c:pt idx="1042">
                  <c:v>1.6286656538199806E-3</c:v>
                </c:pt>
                <c:pt idx="1043">
                  <c:v>2.0740555562652797E-2</c:v>
                </c:pt>
                <c:pt idx="1044">
                  <c:v>1.4155615575443561E-2</c:v>
                </c:pt>
                <c:pt idx="1045">
                  <c:v>1.132239033936434E-2</c:v>
                </c:pt>
                <c:pt idx="1046">
                  <c:v>2.1177358784893498E-2</c:v>
                </c:pt>
                <c:pt idx="1047">
                  <c:v>2.9977076568700814E-2</c:v>
                </c:pt>
                <c:pt idx="1048">
                  <c:v>7.4717278063002931E-3</c:v>
                </c:pt>
                <c:pt idx="1049">
                  <c:v>-5.7330037130260726E-3</c:v>
                </c:pt>
                <c:pt idx="1050">
                  <c:v>-1.8774142566703033E-3</c:v>
                </c:pt>
                <c:pt idx="1051">
                  <c:v>2.557202806298561E-2</c:v>
                </c:pt>
                <c:pt idx="1052">
                  <c:v>2.2011448199292846E-2</c:v>
                </c:pt>
                <c:pt idx="1053">
                  <c:v>1.3427269436865679E-3</c:v>
                </c:pt>
                <c:pt idx="1054">
                  <c:v>1.1169666310415379E-2</c:v>
                </c:pt>
                <c:pt idx="1055">
                  <c:v>1.2432291634140637E-2</c:v>
                </c:pt>
                <c:pt idx="1056">
                  <c:v>9.3992173365496506E-3</c:v>
                </c:pt>
                <c:pt idx="1057">
                  <c:v>-2.309266109808333E-2</c:v>
                </c:pt>
                <c:pt idx="1058">
                  <c:v>-2.473145098908594E-2</c:v>
                </c:pt>
                <c:pt idx="1059">
                  <c:v>-7.9209513409446031E-3</c:v>
                </c:pt>
                <c:pt idx="1060">
                  <c:v>-8.2920628130029091E-3</c:v>
                </c:pt>
                <c:pt idx="1061">
                  <c:v>-6.2413193040543914E-3</c:v>
                </c:pt>
                <c:pt idx="1062">
                  <c:v>4.3693457593995382E-3</c:v>
                </c:pt>
                <c:pt idx="1063">
                  <c:v>7.1646121292859672E-3</c:v>
                </c:pt>
                <c:pt idx="1064">
                  <c:v>1.4523359908458013E-2</c:v>
                </c:pt>
                <c:pt idx="1065">
                  <c:v>1.4266579295775701E-2</c:v>
                </c:pt>
                <c:pt idx="1066">
                  <c:v>3.8578584648357255E-3</c:v>
                </c:pt>
                <c:pt idx="1067">
                  <c:v>2.7661955017429483E-3</c:v>
                </c:pt>
                <c:pt idx="1068">
                  <c:v>-5.7116297105326459E-3</c:v>
                </c:pt>
                <c:pt idx="1069">
                  <c:v>1.2404220068186053E-2</c:v>
                </c:pt>
                <c:pt idx="1070">
                  <c:v>2.6387767097900409E-2</c:v>
                </c:pt>
                <c:pt idx="1071">
                  <c:v>3.181378784803757E-3</c:v>
                </c:pt>
                <c:pt idx="1072">
                  <c:v>-7.1622362378981948E-3</c:v>
                </c:pt>
                <c:pt idx="1073">
                  <c:v>8.8519847950129411E-3</c:v>
                </c:pt>
                <c:pt idx="1074">
                  <c:v>-4.9816158853233823E-3</c:v>
                </c:pt>
                <c:pt idx="1075">
                  <c:v>-2.3746913028900711E-3</c:v>
                </c:pt>
                <c:pt idx="1076">
                  <c:v>3.3585463973525131E-2</c:v>
                </c:pt>
                <c:pt idx="1077">
                  <c:v>1.4112115541750157E-2</c:v>
                </c:pt>
                <c:pt idx="1078">
                  <c:v>-2.6660217969590445E-3</c:v>
                </c:pt>
                <c:pt idx="1079">
                  <c:v>2.8937054807294843E-3</c:v>
                </c:pt>
                <c:pt idx="1080">
                  <c:v>-1.8902505083893241E-3</c:v>
                </c:pt>
                <c:pt idx="1081">
                  <c:v>-1.0008293850338657E-2</c:v>
                </c:pt>
                <c:pt idx="1082">
                  <c:v>-2.9764431204062367E-3</c:v>
                </c:pt>
                <c:pt idx="1083">
                  <c:v>1.7502135460882581E-2</c:v>
                </c:pt>
                <c:pt idx="1084">
                  <c:v>1.8648978941316192E-2</c:v>
                </c:pt>
                <c:pt idx="1085">
                  <c:v>3.5605824427636388E-3</c:v>
                </c:pt>
                <c:pt idx="1086">
                  <c:v>-1.499226115963411E-2</c:v>
                </c:pt>
                <c:pt idx="1087">
                  <c:v>-6.2149733255471131E-3</c:v>
                </c:pt>
                <c:pt idx="1088">
                  <c:v>8.7224324619649008E-3</c:v>
                </c:pt>
                <c:pt idx="1089">
                  <c:v>9.0970839990930192E-4</c:v>
                </c:pt>
                <c:pt idx="1090">
                  <c:v>-9.2457567195618241E-3</c:v>
                </c:pt>
                <c:pt idx="1091">
                  <c:v>-3.9774771283820299E-3</c:v>
                </c:pt>
                <c:pt idx="1092">
                  <c:v>1.4056067693681422E-2</c:v>
                </c:pt>
                <c:pt idx="1093">
                  <c:v>1.1565668624896256E-2</c:v>
                </c:pt>
                <c:pt idx="1094">
                  <c:v>-8.8809642074133086E-3</c:v>
                </c:pt>
                <c:pt idx="1095">
                  <c:v>-1.4834620469664911E-3</c:v>
                </c:pt>
                <c:pt idx="1096">
                  <c:v>2.1027178057387404E-2</c:v>
                </c:pt>
                <c:pt idx="1097">
                  <c:v>-2.4606367125854026E-3</c:v>
                </c:pt>
                <c:pt idx="1098">
                  <c:v>-9.5034088083895824E-3</c:v>
                </c:pt>
                <c:pt idx="1099">
                  <c:v>1.7386259630037416E-2</c:v>
                </c:pt>
              </c:numCache>
            </c:numRef>
          </c:yVal>
        </c:ser>
        <c:axId val="101361536"/>
        <c:axId val="102502400"/>
      </c:scatterChart>
      <c:valAx>
        <c:axId val="10136153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Bin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102502400"/>
        <c:crosses val="autoZero"/>
        <c:crossBetween val="midCat"/>
      </c:valAx>
      <c:valAx>
        <c:axId val="102502400"/>
        <c:scaling>
          <c:orientation val="minMax"/>
          <c:max val="1"/>
          <c:min val="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Counts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101361536"/>
        <c:crosses val="autoZero"/>
        <c:crossBetween val="midCat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471 Both</a:t>
            </a:r>
          </a:p>
        </c:rich>
      </c:tx>
      <c:layout/>
    </c:title>
    <c:plotArea>
      <c:layout/>
      <c:scatterChart>
        <c:scatterStyle val="lineMarker"/>
        <c:ser>
          <c:idx val="3"/>
          <c:order val="0"/>
          <c:tx>
            <c:strRef>
              <c:f>'471! Both'!$F$1</c:f>
              <c:strCache>
                <c:ptCount val="1"/>
                <c:pt idx="0">
                  <c:v>Moons-Bkgrd</c:v>
                </c:pt>
              </c:strCache>
            </c:strRef>
          </c:tx>
          <c:marker>
            <c:symbol val="none"/>
          </c:marker>
          <c:xVal>
            <c:numRef>
              <c:f>'471! Both'!$A$2:$A$1101</c:f>
              <c:numCache>
                <c:formatCode>General</c:formatCode>
                <c:ptCount val="11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  <c:pt idx="890">
                  <c:v>890</c:v>
                </c:pt>
                <c:pt idx="891">
                  <c:v>891</c:v>
                </c:pt>
                <c:pt idx="892">
                  <c:v>892</c:v>
                </c:pt>
                <c:pt idx="893">
                  <c:v>893</c:v>
                </c:pt>
                <c:pt idx="894">
                  <c:v>894</c:v>
                </c:pt>
                <c:pt idx="895">
                  <c:v>895</c:v>
                </c:pt>
                <c:pt idx="896">
                  <c:v>896</c:v>
                </c:pt>
                <c:pt idx="897">
                  <c:v>897</c:v>
                </c:pt>
                <c:pt idx="898">
                  <c:v>898</c:v>
                </c:pt>
                <c:pt idx="899">
                  <c:v>899</c:v>
                </c:pt>
                <c:pt idx="900">
                  <c:v>900</c:v>
                </c:pt>
                <c:pt idx="901">
                  <c:v>901</c:v>
                </c:pt>
                <c:pt idx="902">
                  <c:v>902</c:v>
                </c:pt>
                <c:pt idx="903">
                  <c:v>903</c:v>
                </c:pt>
                <c:pt idx="904">
                  <c:v>904</c:v>
                </c:pt>
                <c:pt idx="905">
                  <c:v>905</c:v>
                </c:pt>
                <c:pt idx="906">
                  <c:v>906</c:v>
                </c:pt>
                <c:pt idx="907">
                  <c:v>907</c:v>
                </c:pt>
                <c:pt idx="908">
                  <c:v>908</c:v>
                </c:pt>
                <c:pt idx="909">
                  <c:v>909</c:v>
                </c:pt>
                <c:pt idx="910">
                  <c:v>910</c:v>
                </c:pt>
                <c:pt idx="911">
                  <c:v>911</c:v>
                </c:pt>
                <c:pt idx="912">
                  <c:v>912</c:v>
                </c:pt>
                <c:pt idx="913">
                  <c:v>913</c:v>
                </c:pt>
                <c:pt idx="914">
                  <c:v>914</c:v>
                </c:pt>
                <c:pt idx="915">
                  <c:v>915</c:v>
                </c:pt>
                <c:pt idx="916">
                  <c:v>916</c:v>
                </c:pt>
                <c:pt idx="917">
                  <c:v>917</c:v>
                </c:pt>
                <c:pt idx="918">
                  <c:v>918</c:v>
                </c:pt>
                <c:pt idx="919">
                  <c:v>919</c:v>
                </c:pt>
                <c:pt idx="920">
                  <c:v>920</c:v>
                </c:pt>
                <c:pt idx="921">
                  <c:v>921</c:v>
                </c:pt>
                <c:pt idx="922">
                  <c:v>922</c:v>
                </c:pt>
                <c:pt idx="923">
                  <c:v>923</c:v>
                </c:pt>
                <c:pt idx="924">
                  <c:v>924</c:v>
                </c:pt>
                <c:pt idx="925">
                  <c:v>925</c:v>
                </c:pt>
                <c:pt idx="926">
                  <c:v>926</c:v>
                </c:pt>
                <c:pt idx="927">
                  <c:v>927</c:v>
                </c:pt>
                <c:pt idx="928">
                  <c:v>928</c:v>
                </c:pt>
                <c:pt idx="929">
                  <c:v>929</c:v>
                </c:pt>
                <c:pt idx="930">
                  <c:v>930</c:v>
                </c:pt>
                <c:pt idx="931">
                  <c:v>931</c:v>
                </c:pt>
                <c:pt idx="932">
                  <c:v>932</c:v>
                </c:pt>
                <c:pt idx="933">
                  <c:v>933</c:v>
                </c:pt>
                <c:pt idx="934">
                  <c:v>934</c:v>
                </c:pt>
                <c:pt idx="935">
                  <c:v>935</c:v>
                </c:pt>
                <c:pt idx="936">
                  <c:v>936</c:v>
                </c:pt>
                <c:pt idx="937">
                  <c:v>937</c:v>
                </c:pt>
                <c:pt idx="938">
                  <c:v>938</c:v>
                </c:pt>
                <c:pt idx="939">
                  <c:v>939</c:v>
                </c:pt>
                <c:pt idx="940">
                  <c:v>940</c:v>
                </c:pt>
                <c:pt idx="941">
                  <c:v>941</c:v>
                </c:pt>
                <c:pt idx="942">
                  <c:v>942</c:v>
                </c:pt>
                <c:pt idx="943">
                  <c:v>943</c:v>
                </c:pt>
                <c:pt idx="944">
                  <c:v>944</c:v>
                </c:pt>
                <c:pt idx="945">
                  <c:v>945</c:v>
                </c:pt>
                <c:pt idx="946">
                  <c:v>946</c:v>
                </c:pt>
                <c:pt idx="947">
                  <c:v>947</c:v>
                </c:pt>
                <c:pt idx="948">
                  <c:v>948</c:v>
                </c:pt>
                <c:pt idx="949">
                  <c:v>949</c:v>
                </c:pt>
                <c:pt idx="950">
                  <c:v>950</c:v>
                </c:pt>
                <c:pt idx="951">
                  <c:v>951</c:v>
                </c:pt>
                <c:pt idx="952">
                  <c:v>952</c:v>
                </c:pt>
                <c:pt idx="953">
                  <c:v>953</c:v>
                </c:pt>
                <c:pt idx="954">
                  <c:v>954</c:v>
                </c:pt>
                <c:pt idx="955">
                  <c:v>955</c:v>
                </c:pt>
                <c:pt idx="956">
                  <c:v>956</c:v>
                </c:pt>
                <c:pt idx="957">
                  <c:v>957</c:v>
                </c:pt>
                <c:pt idx="958">
                  <c:v>958</c:v>
                </c:pt>
                <c:pt idx="959">
                  <c:v>959</c:v>
                </c:pt>
                <c:pt idx="960">
                  <c:v>960</c:v>
                </c:pt>
                <c:pt idx="961">
                  <c:v>961</c:v>
                </c:pt>
                <c:pt idx="962">
                  <c:v>962</c:v>
                </c:pt>
                <c:pt idx="963">
                  <c:v>963</c:v>
                </c:pt>
                <c:pt idx="964">
                  <c:v>964</c:v>
                </c:pt>
                <c:pt idx="965">
                  <c:v>965</c:v>
                </c:pt>
                <c:pt idx="966">
                  <c:v>966</c:v>
                </c:pt>
                <c:pt idx="967">
                  <c:v>967</c:v>
                </c:pt>
                <c:pt idx="968">
                  <c:v>968</c:v>
                </c:pt>
                <c:pt idx="969">
                  <c:v>969</c:v>
                </c:pt>
                <c:pt idx="970">
                  <c:v>970</c:v>
                </c:pt>
                <c:pt idx="971">
                  <c:v>971</c:v>
                </c:pt>
                <c:pt idx="972">
                  <c:v>972</c:v>
                </c:pt>
                <c:pt idx="973">
                  <c:v>973</c:v>
                </c:pt>
                <c:pt idx="974">
                  <c:v>974</c:v>
                </c:pt>
                <c:pt idx="975">
                  <c:v>975</c:v>
                </c:pt>
                <c:pt idx="976">
                  <c:v>976</c:v>
                </c:pt>
                <c:pt idx="977">
                  <c:v>977</c:v>
                </c:pt>
                <c:pt idx="978">
                  <c:v>978</c:v>
                </c:pt>
                <c:pt idx="979">
                  <c:v>979</c:v>
                </c:pt>
                <c:pt idx="980">
                  <c:v>980</c:v>
                </c:pt>
                <c:pt idx="981">
                  <c:v>981</c:v>
                </c:pt>
                <c:pt idx="982">
                  <c:v>982</c:v>
                </c:pt>
                <c:pt idx="983">
                  <c:v>983</c:v>
                </c:pt>
                <c:pt idx="984">
                  <c:v>984</c:v>
                </c:pt>
                <c:pt idx="985">
                  <c:v>985</c:v>
                </c:pt>
                <c:pt idx="986">
                  <c:v>986</c:v>
                </c:pt>
                <c:pt idx="987">
                  <c:v>987</c:v>
                </c:pt>
                <c:pt idx="988">
                  <c:v>988</c:v>
                </c:pt>
                <c:pt idx="989">
                  <c:v>989</c:v>
                </c:pt>
                <c:pt idx="990">
                  <c:v>990</c:v>
                </c:pt>
                <c:pt idx="991">
                  <c:v>991</c:v>
                </c:pt>
                <c:pt idx="992">
                  <c:v>992</c:v>
                </c:pt>
                <c:pt idx="993">
                  <c:v>993</c:v>
                </c:pt>
                <c:pt idx="994">
                  <c:v>994</c:v>
                </c:pt>
                <c:pt idx="995">
                  <c:v>995</c:v>
                </c:pt>
                <c:pt idx="996">
                  <c:v>996</c:v>
                </c:pt>
                <c:pt idx="997">
                  <c:v>997</c:v>
                </c:pt>
                <c:pt idx="998">
                  <c:v>998</c:v>
                </c:pt>
                <c:pt idx="999">
                  <c:v>999</c:v>
                </c:pt>
                <c:pt idx="1000">
                  <c:v>1000</c:v>
                </c:pt>
                <c:pt idx="1001">
                  <c:v>1001</c:v>
                </c:pt>
                <c:pt idx="1002">
                  <c:v>1002</c:v>
                </c:pt>
                <c:pt idx="1003">
                  <c:v>1003</c:v>
                </c:pt>
                <c:pt idx="1004">
                  <c:v>1004</c:v>
                </c:pt>
                <c:pt idx="1005">
                  <c:v>1005</c:v>
                </c:pt>
                <c:pt idx="1006">
                  <c:v>1006</c:v>
                </c:pt>
                <c:pt idx="1007">
                  <c:v>1007</c:v>
                </c:pt>
                <c:pt idx="1008">
                  <c:v>1008</c:v>
                </c:pt>
                <c:pt idx="1009">
                  <c:v>1009</c:v>
                </c:pt>
                <c:pt idx="1010">
                  <c:v>1010</c:v>
                </c:pt>
                <c:pt idx="1011">
                  <c:v>1011</c:v>
                </c:pt>
                <c:pt idx="1012">
                  <c:v>1012</c:v>
                </c:pt>
                <c:pt idx="1013">
                  <c:v>1013</c:v>
                </c:pt>
                <c:pt idx="1014">
                  <c:v>1014</c:v>
                </c:pt>
                <c:pt idx="1015">
                  <c:v>1015</c:v>
                </c:pt>
                <c:pt idx="1016">
                  <c:v>1016</c:v>
                </c:pt>
                <c:pt idx="1017">
                  <c:v>1017</c:v>
                </c:pt>
                <c:pt idx="1018">
                  <c:v>1018</c:v>
                </c:pt>
                <c:pt idx="1019">
                  <c:v>1019</c:v>
                </c:pt>
                <c:pt idx="1020">
                  <c:v>1020</c:v>
                </c:pt>
                <c:pt idx="1021">
                  <c:v>1021</c:v>
                </c:pt>
                <c:pt idx="1022">
                  <c:v>1022</c:v>
                </c:pt>
                <c:pt idx="1023">
                  <c:v>1023</c:v>
                </c:pt>
                <c:pt idx="1024">
                  <c:v>1024</c:v>
                </c:pt>
                <c:pt idx="1025">
                  <c:v>1025</c:v>
                </c:pt>
                <c:pt idx="1026">
                  <c:v>1026</c:v>
                </c:pt>
                <c:pt idx="1027">
                  <c:v>1027</c:v>
                </c:pt>
                <c:pt idx="1028">
                  <c:v>1028</c:v>
                </c:pt>
                <c:pt idx="1029">
                  <c:v>1029</c:v>
                </c:pt>
                <c:pt idx="1030">
                  <c:v>1030</c:v>
                </c:pt>
                <c:pt idx="1031">
                  <c:v>1031</c:v>
                </c:pt>
                <c:pt idx="1032">
                  <c:v>1032</c:v>
                </c:pt>
                <c:pt idx="1033">
                  <c:v>1033</c:v>
                </c:pt>
                <c:pt idx="1034">
                  <c:v>1034</c:v>
                </c:pt>
                <c:pt idx="1035">
                  <c:v>1035</c:v>
                </c:pt>
                <c:pt idx="1036">
                  <c:v>1036</c:v>
                </c:pt>
                <c:pt idx="1037">
                  <c:v>1037</c:v>
                </c:pt>
                <c:pt idx="1038">
                  <c:v>1038</c:v>
                </c:pt>
                <c:pt idx="1039">
                  <c:v>1039</c:v>
                </c:pt>
                <c:pt idx="1040">
                  <c:v>1040</c:v>
                </c:pt>
                <c:pt idx="1041">
                  <c:v>1041</c:v>
                </c:pt>
                <c:pt idx="1042">
                  <c:v>1042</c:v>
                </c:pt>
                <c:pt idx="1043">
                  <c:v>1043</c:v>
                </c:pt>
                <c:pt idx="1044">
                  <c:v>1044</c:v>
                </c:pt>
                <c:pt idx="1045">
                  <c:v>1045</c:v>
                </c:pt>
                <c:pt idx="1046">
                  <c:v>1046</c:v>
                </c:pt>
                <c:pt idx="1047">
                  <c:v>1047</c:v>
                </c:pt>
                <c:pt idx="1048">
                  <c:v>1048</c:v>
                </c:pt>
                <c:pt idx="1049">
                  <c:v>1049</c:v>
                </c:pt>
                <c:pt idx="1050">
                  <c:v>1050</c:v>
                </c:pt>
                <c:pt idx="1051">
                  <c:v>1051</c:v>
                </c:pt>
                <c:pt idx="1052">
                  <c:v>1052</c:v>
                </c:pt>
                <c:pt idx="1053">
                  <c:v>1053</c:v>
                </c:pt>
                <c:pt idx="1054">
                  <c:v>1054</c:v>
                </c:pt>
                <c:pt idx="1055">
                  <c:v>1055</c:v>
                </c:pt>
                <c:pt idx="1056">
                  <c:v>1056</c:v>
                </c:pt>
                <c:pt idx="1057">
                  <c:v>1057</c:v>
                </c:pt>
                <c:pt idx="1058">
                  <c:v>1058</c:v>
                </c:pt>
                <c:pt idx="1059">
                  <c:v>1059</c:v>
                </c:pt>
                <c:pt idx="1060">
                  <c:v>1060</c:v>
                </c:pt>
                <c:pt idx="1061">
                  <c:v>1061</c:v>
                </c:pt>
                <c:pt idx="1062">
                  <c:v>1062</c:v>
                </c:pt>
                <c:pt idx="1063">
                  <c:v>1063</c:v>
                </c:pt>
                <c:pt idx="1064">
                  <c:v>1064</c:v>
                </c:pt>
                <c:pt idx="1065">
                  <c:v>1065</c:v>
                </c:pt>
                <c:pt idx="1066">
                  <c:v>1066</c:v>
                </c:pt>
                <c:pt idx="1067">
                  <c:v>1067</c:v>
                </c:pt>
                <c:pt idx="1068">
                  <c:v>1068</c:v>
                </c:pt>
                <c:pt idx="1069">
                  <c:v>1069</c:v>
                </c:pt>
                <c:pt idx="1070">
                  <c:v>1070</c:v>
                </c:pt>
                <c:pt idx="1071">
                  <c:v>1071</c:v>
                </c:pt>
                <c:pt idx="1072">
                  <c:v>1072</c:v>
                </c:pt>
                <c:pt idx="1073">
                  <c:v>1073</c:v>
                </c:pt>
                <c:pt idx="1074">
                  <c:v>1074</c:v>
                </c:pt>
                <c:pt idx="1075">
                  <c:v>1075</c:v>
                </c:pt>
                <c:pt idx="1076">
                  <c:v>1076</c:v>
                </c:pt>
                <c:pt idx="1077">
                  <c:v>1077</c:v>
                </c:pt>
                <c:pt idx="1078">
                  <c:v>1078</c:v>
                </c:pt>
                <c:pt idx="1079">
                  <c:v>1079</c:v>
                </c:pt>
                <c:pt idx="1080">
                  <c:v>1080</c:v>
                </c:pt>
                <c:pt idx="1081">
                  <c:v>1081</c:v>
                </c:pt>
                <c:pt idx="1082">
                  <c:v>1082</c:v>
                </c:pt>
                <c:pt idx="1083">
                  <c:v>1083</c:v>
                </c:pt>
                <c:pt idx="1084">
                  <c:v>1084</c:v>
                </c:pt>
                <c:pt idx="1085">
                  <c:v>1085</c:v>
                </c:pt>
                <c:pt idx="1086">
                  <c:v>1086</c:v>
                </c:pt>
                <c:pt idx="1087">
                  <c:v>1087</c:v>
                </c:pt>
                <c:pt idx="1088">
                  <c:v>1088</c:v>
                </c:pt>
                <c:pt idx="1089">
                  <c:v>1089</c:v>
                </c:pt>
                <c:pt idx="1090">
                  <c:v>1090</c:v>
                </c:pt>
                <c:pt idx="1091">
                  <c:v>1091</c:v>
                </c:pt>
                <c:pt idx="1092">
                  <c:v>1092</c:v>
                </c:pt>
                <c:pt idx="1093">
                  <c:v>1093</c:v>
                </c:pt>
                <c:pt idx="1094">
                  <c:v>1094</c:v>
                </c:pt>
                <c:pt idx="1095">
                  <c:v>1095</c:v>
                </c:pt>
                <c:pt idx="1096">
                  <c:v>1096</c:v>
                </c:pt>
                <c:pt idx="1097">
                  <c:v>1097</c:v>
                </c:pt>
                <c:pt idx="1098">
                  <c:v>1098</c:v>
                </c:pt>
                <c:pt idx="1099">
                  <c:v>1099</c:v>
                </c:pt>
              </c:numCache>
            </c:numRef>
          </c:xVal>
          <c:yVal>
            <c:numRef>
              <c:f>'471! Both'!$G$2:$G$1101</c:f>
              <c:numCache>
                <c:formatCode>General</c:formatCode>
                <c:ptCount val="1100"/>
                <c:pt idx="0">
                  <c:v>-5.8630115634705866E-3</c:v>
                </c:pt>
                <c:pt idx="1">
                  <c:v>1.1510056819298002E-2</c:v>
                </c:pt>
                <c:pt idx="2">
                  <c:v>1.7438326331859232E-2</c:v>
                </c:pt>
                <c:pt idx="3">
                  <c:v>2.2538974579589154E-2</c:v>
                </c:pt>
                <c:pt idx="4">
                  <c:v>1.3207593741877429E-2</c:v>
                </c:pt>
                <c:pt idx="5">
                  <c:v>7.299475036177722E-3</c:v>
                </c:pt>
                <c:pt idx="6">
                  <c:v>6.2658221786799926E-3</c:v>
                </c:pt>
                <c:pt idx="7">
                  <c:v>3.3604782444899645E-2</c:v>
                </c:pt>
                <c:pt idx="8">
                  <c:v>3.0230128624764551E-2</c:v>
                </c:pt>
                <c:pt idx="9">
                  <c:v>6.214676297360275E-3</c:v>
                </c:pt>
                <c:pt idx="10">
                  <c:v>7.8652029594612084E-3</c:v>
                </c:pt>
                <c:pt idx="11">
                  <c:v>4.8275752925356118E-3</c:v>
                </c:pt>
                <c:pt idx="12">
                  <c:v>1.8409618002589109E-3</c:v>
                </c:pt>
                <c:pt idx="13">
                  <c:v>1.8001432908020139E-2</c:v>
                </c:pt>
                <c:pt idx="14">
                  <c:v>4.953440980381813E-3</c:v>
                </c:pt>
                <c:pt idx="15">
                  <c:v>-6.127897368436312E-3</c:v>
                </c:pt>
                <c:pt idx="16">
                  <c:v>-2.9643394154254894E-2</c:v>
                </c:pt>
                <c:pt idx="17">
                  <c:v>1.0175130953224686E-2</c:v>
                </c:pt>
                <c:pt idx="18">
                  <c:v>6.4908734226432081E-3</c:v>
                </c:pt>
                <c:pt idx="19">
                  <c:v>9.9404683384759079E-3</c:v>
                </c:pt>
                <c:pt idx="20">
                  <c:v>4.73125653331667E-3</c:v>
                </c:pt>
                <c:pt idx="21">
                  <c:v>2.0646675417377146E-2</c:v>
                </c:pt>
                <c:pt idx="22">
                  <c:v>2.1705727580802206E-2</c:v>
                </c:pt>
                <c:pt idx="23">
                  <c:v>-9.0803138001940287E-3</c:v>
                </c:pt>
                <c:pt idx="24">
                  <c:v>-7.6848461663661105E-3</c:v>
                </c:pt>
                <c:pt idx="25">
                  <c:v>9.9381223281100536E-3</c:v>
                </c:pt>
                <c:pt idx="26">
                  <c:v>2.7449319238944881E-2</c:v>
                </c:pt>
                <c:pt idx="27">
                  <c:v>1.8006723452812866E-2</c:v>
                </c:pt>
                <c:pt idx="28">
                  <c:v>1.2702054590506655E-2</c:v>
                </c:pt>
                <c:pt idx="29">
                  <c:v>3.406432780692976E-3</c:v>
                </c:pt>
                <c:pt idx="30">
                  <c:v>-1.2039780500238476E-2</c:v>
                </c:pt>
                <c:pt idx="31">
                  <c:v>1.8935056392451462E-2</c:v>
                </c:pt>
                <c:pt idx="32">
                  <c:v>-4.9501432147823834E-3</c:v>
                </c:pt>
                <c:pt idx="33">
                  <c:v>-2.2587534962475168E-2</c:v>
                </c:pt>
                <c:pt idx="34">
                  <c:v>-2.8588268010584571E-3</c:v>
                </c:pt>
                <c:pt idx="35">
                  <c:v>1.0117330158961295E-2</c:v>
                </c:pt>
                <c:pt idx="36">
                  <c:v>-1.2159595604022409E-2</c:v>
                </c:pt>
                <c:pt idx="37">
                  <c:v>-1.306910029455405E-2</c:v>
                </c:pt>
                <c:pt idx="38">
                  <c:v>4.3593153260455412E-3</c:v>
                </c:pt>
                <c:pt idx="39">
                  <c:v>-3.1717247079240514E-2</c:v>
                </c:pt>
                <c:pt idx="40">
                  <c:v>-1.0515831793149296E-2</c:v>
                </c:pt>
                <c:pt idx="41">
                  <c:v>-3.7197712655911504E-3</c:v>
                </c:pt>
                <c:pt idx="42">
                  <c:v>-2.3437012553189692E-2</c:v>
                </c:pt>
                <c:pt idx="43">
                  <c:v>-3.4793033596685202E-3</c:v>
                </c:pt>
                <c:pt idx="44">
                  <c:v>3.3690520114533326E-3</c:v>
                </c:pt>
                <c:pt idx="45">
                  <c:v>1.6767589833049341E-2</c:v>
                </c:pt>
                <c:pt idx="46">
                  <c:v>8.8240574884686305E-4</c:v>
                </c:pt>
                <c:pt idx="47">
                  <c:v>3.7570922608681978E-3</c:v>
                </c:pt>
                <c:pt idx="48">
                  <c:v>2.1799066035349025E-2</c:v>
                </c:pt>
                <c:pt idx="49">
                  <c:v>-3.3580879606011746E-3</c:v>
                </c:pt>
                <c:pt idx="50">
                  <c:v>9.9424433894336074E-3</c:v>
                </c:pt>
                <c:pt idx="51">
                  <c:v>2.1192809247463546E-2</c:v>
                </c:pt>
                <c:pt idx="52">
                  <c:v>1.9065895321050106E-2</c:v>
                </c:pt>
                <c:pt idx="53">
                  <c:v>1.7805204558990498E-2</c:v>
                </c:pt>
                <c:pt idx="54">
                  <c:v>3.0276211290613839E-2</c:v>
                </c:pt>
                <c:pt idx="55">
                  <c:v>3.2772947664811196E-2</c:v>
                </c:pt>
                <c:pt idx="56">
                  <c:v>2.8093686320810629E-3</c:v>
                </c:pt>
                <c:pt idx="57">
                  <c:v>9.7309416947563426E-3</c:v>
                </c:pt>
                <c:pt idx="58">
                  <c:v>8.8181692040501317E-3</c:v>
                </c:pt>
                <c:pt idx="59">
                  <c:v>-1.3994608404578083E-2</c:v>
                </c:pt>
                <c:pt idx="60">
                  <c:v>-7.9336446957161376E-3</c:v>
                </c:pt>
                <c:pt idx="61">
                  <c:v>7.8180549521608307E-3</c:v>
                </c:pt>
                <c:pt idx="62">
                  <c:v>1.6085051192814882E-2</c:v>
                </c:pt>
                <c:pt idx="63">
                  <c:v>4.7054628133686479E-4</c:v>
                </c:pt>
                <c:pt idx="64">
                  <c:v>-1.1871357163021127E-2</c:v>
                </c:pt>
                <c:pt idx="65">
                  <c:v>-2.0729684193821561E-2</c:v>
                </c:pt>
                <c:pt idx="66">
                  <c:v>-2.838239220674956E-3</c:v>
                </c:pt>
                <c:pt idx="67">
                  <c:v>5.7358592450021499E-3</c:v>
                </c:pt>
                <c:pt idx="68">
                  <c:v>1.1248546595903821E-2</c:v>
                </c:pt>
                <c:pt idx="69">
                  <c:v>1.4775273142742453E-2</c:v>
                </c:pt>
                <c:pt idx="70">
                  <c:v>1.0749440989862158E-2</c:v>
                </c:pt>
                <c:pt idx="71">
                  <c:v>4.4882751401120226E-3</c:v>
                </c:pt>
                <c:pt idx="72">
                  <c:v>-2.5814329414276371E-3</c:v>
                </c:pt>
                <c:pt idx="73">
                  <c:v>3.7531183121226616E-3</c:v>
                </c:pt>
                <c:pt idx="74">
                  <c:v>-2.2549244483728911E-2</c:v>
                </c:pt>
                <c:pt idx="75">
                  <c:v>-1.9361052009893225E-2</c:v>
                </c:pt>
                <c:pt idx="76">
                  <c:v>-7.2862966031870492E-3</c:v>
                </c:pt>
                <c:pt idx="77">
                  <c:v>-3.6154447564749554E-3</c:v>
                </c:pt>
                <c:pt idx="78">
                  <c:v>-2.2981504051611652E-4</c:v>
                </c:pt>
                <c:pt idx="79">
                  <c:v>-1.0369983089131752E-2</c:v>
                </c:pt>
                <c:pt idx="80">
                  <c:v>7.9344226985518847E-3</c:v>
                </c:pt>
                <c:pt idx="81">
                  <c:v>1.2742858870308954E-2</c:v>
                </c:pt>
                <c:pt idx="82">
                  <c:v>1.0302510757902462E-2</c:v>
                </c:pt>
                <c:pt idx="83">
                  <c:v>1.7483175708680281E-3</c:v>
                </c:pt>
                <c:pt idx="84">
                  <c:v>1.478855935713024E-2</c:v>
                </c:pt>
                <c:pt idx="85">
                  <c:v>8.003008143336203E-3</c:v>
                </c:pt>
                <c:pt idx="86">
                  <c:v>-1.5490704092420421E-2</c:v>
                </c:pt>
                <c:pt idx="87">
                  <c:v>-3.297039714412358E-2</c:v>
                </c:pt>
                <c:pt idx="88">
                  <c:v>-4.6239734879149515E-3</c:v>
                </c:pt>
                <c:pt idx="89">
                  <c:v>2.6749748000229525E-3</c:v>
                </c:pt>
                <c:pt idx="90">
                  <c:v>2.0038563361789628E-2</c:v>
                </c:pt>
                <c:pt idx="91">
                  <c:v>-9.3259166974083325E-3</c:v>
                </c:pt>
                <c:pt idx="92">
                  <c:v>-2.3284245601330224E-2</c:v>
                </c:pt>
                <c:pt idx="93">
                  <c:v>-7.5102824272555973E-3</c:v>
                </c:pt>
                <c:pt idx="94">
                  <c:v>-2.5125219325004246E-2</c:v>
                </c:pt>
                <c:pt idx="95">
                  <c:v>-2.9273559547725266E-2</c:v>
                </c:pt>
                <c:pt idx="96">
                  <c:v>-2.3494729648216806E-2</c:v>
                </c:pt>
                <c:pt idx="97">
                  <c:v>-4.0185032061428587E-2</c:v>
                </c:pt>
                <c:pt idx="98">
                  <c:v>-3.4126366747715631E-2</c:v>
                </c:pt>
                <c:pt idx="99">
                  <c:v>-2.853041920888643E-2</c:v>
                </c:pt>
                <c:pt idx="100">
                  <c:v>-4.8902465665397771E-2</c:v>
                </c:pt>
                <c:pt idx="101">
                  <c:v>-3.0816121019570777E-2</c:v>
                </c:pt>
                <c:pt idx="102">
                  <c:v>-3.6025536620996109E-3</c:v>
                </c:pt>
                <c:pt idx="103">
                  <c:v>2.0498779808137108E-2</c:v>
                </c:pt>
                <c:pt idx="104">
                  <c:v>1.3453549791820748E-2</c:v>
                </c:pt>
                <c:pt idx="105">
                  <c:v>-9.0107588719405395E-3</c:v>
                </c:pt>
                <c:pt idx="106">
                  <c:v>1.0788521630189807E-2</c:v>
                </c:pt>
                <c:pt idx="107">
                  <c:v>-1.8087063031587192E-2</c:v>
                </c:pt>
                <c:pt idx="108">
                  <c:v>-4.4696516129046758E-2</c:v>
                </c:pt>
                <c:pt idx="109">
                  <c:v>-3.4635945505058517E-2</c:v>
                </c:pt>
                <c:pt idx="110">
                  <c:v>-3.9482684000533411E-2</c:v>
                </c:pt>
                <c:pt idx="111">
                  <c:v>-2.0033632009877029E-2</c:v>
                </c:pt>
                <c:pt idx="112">
                  <c:v>9.0490136588850037E-3</c:v>
                </c:pt>
                <c:pt idx="113">
                  <c:v>-1.9596696266856822E-2</c:v>
                </c:pt>
                <c:pt idx="114">
                  <c:v>-3.5543511307095425E-2</c:v>
                </c:pt>
                <c:pt idx="115">
                  <c:v>-2.5661957582429934E-3</c:v>
                </c:pt>
                <c:pt idx="116">
                  <c:v>-1.2718464504321704E-3</c:v>
                </c:pt>
                <c:pt idx="117">
                  <c:v>-5.3940573718246204E-3</c:v>
                </c:pt>
                <c:pt idx="118">
                  <c:v>-3.9829815169601453E-4</c:v>
                </c:pt>
                <c:pt idx="119">
                  <c:v>1.0685523797422811E-2</c:v>
                </c:pt>
                <c:pt idx="120">
                  <c:v>-1.4133624050419289E-4</c:v>
                </c:pt>
                <c:pt idx="121">
                  <c:v>-3.2847505642355267E-3</c:v>
                </c:pt>
                <c:pt idx="122">
                  <c:v>-3.5749578748450542E-2</c:v>
                </c:pt>
                <c:pt idx="123">
                  <c:v>-3.0632256938233127E-2</c:v>
                </c:pt>
                <c:pt idx="124">
                  <c:v>7.6888798890742873E-3</c:v>
                </c:pt>
                <c:pt idx="125">
                  <c:v>2.1789179249363154E-2</c:v>
                </c:pt>
                <c:pt idx="126">
                  <c:v>2.3218161720412803E-2</c:v>
                </c:pt>
                <c:pt idx="127">
                  <c:v>-2.4068381465274204E-2</c:v>
                </c:pt>
                <c:pt idx="128">
                  <c:v>-3.309245039843265E-2</c:v>
                </c:pt>
                <c:pt idx="129">
                  <c:v>-9.7833922487080491E-3</c:v>
                </c:pt>
                <c:pt idx="130">
                  <c:v>-1.1754091708982107E-2</c:v>
                </c:pt>
                <c:pt idx="131">
                  <c:v>-6.1576057338286845E-3</c:v>
                </c:pt>
                <c:pt idx="132">
                  <c:v>-4.056115195502481E-4</c:v>
                </c:pt>
                <c:pt idx="133">
                  <c:v>-1.7418612612293473E-2</c:v>
                </c:pt>
                <c:pt idx="134">
                  <c:v>-2.4903567980103501E-3</c:v>
                </c:pt>
                <c:pt idx="135">
                  <c:v>2.3587277862738582E-3</c:v>
                </c:pt>
                <c:pt idx="136">
                  <c:v>-1.3283019853861901E-2</c:v>
                </c:pt>
                <c:pt idx="137">
                  <c:v>-8.0213335694771081E-3</c:v>
                </c:pt>
                <c:pt idx="138">
                  <c:v>-1.2451592117201038E-2</c:v>
                </c:pt>
                <c:pt idx="139">
                  <c:v>1.6069646375826946E-2</c:v>
                </c:pt>
                <c:pt idx="140">
                  <c:v>3.9687937590364E-2</c:v>
                </c:pt>
                <c:pt idx="141">
                  <c:v>-1.2522978387882749E-2</c:v>
                </c:pt>
                <c:pt idx="142">
                  <c:v>2.3433684979052519E-2</c:v>
                </c:pt>
                <c:pt idx="143">
                  <c:v>3.1241530036366719E-2</c:v>
                </c:pt>
                <c:pt idx="144">
                  <c:v>-2.4115158434722887E-2</c:v>
                </c:pt>
                <c:pt idx="145">
                  <c:v>1.3201267977945469E-2</c:v>
                </c:pt>
                <c:pt idx="146">
                  <c:v>3.1342959861603611E-2</c:v>
                </c:pt>
                <c:pt idx="147">
                  <c:v>4.4649225040764651E-3</c:v>
                </c:pt>
                <c:pt idx="148">
                  <c:v>1.1382928582990358E-2</c:v>
                </c:pt>
                <c:pt idx="149">
                  <c:v>3.3063747678972494E-2</c:v>
                </c:pt>
                <c:pt idx="150">
                  <c:v>3.1945386487716491E-2</c:v>
                </c:pt>
                <c:pt idx="151">
                  <c:v>3.2034774761904326E-2</c:v>
                </c:pt>
                <c:pt idx="152">
                  <c:v>1.138740519781474E-2</c:v>
                </c:pt>
                <c:pt idx="153">
                  <c:v>7.9187547035528671E-3</c:v>
                </c:pt>
                <c:pt idx="154">
                  <c:v>2.1743898511623241E-2</c:v>
                </c:pt>
                <c:pt idx="155">
                  <c:v>1.5921128395695767E-2</c:v>
                </c:pt>
                <c:pt idx="156">
                  <c:v>6.5650293928333922E-2</c:v>
                </c:pt>
                <c:pt idx="157">
                  <c:v>5.0195522380878786E-2</c:v>
                </c:pt>
                <c:pt idx="158">
                  <c:v>3.9897344607714963E-2</c:v>
                </c:pt>
                <c:pt idx="159">
                  <c:v>3.7116104253193886E-2</c:v>
                </c:pt>
                <c:pt idx="160">
                  <c:v>7.1841845546528615E-3</c:v>
                </c:pt>
                <c:pt idx="161">
                  <c:v>2.5401428216815257E-2</c:v>
                </c:pt>
                <c:pt idx="162">
                  <c:v>4.4361859989920392E-2</c:v>
                </c:pt>
                <c:pt idx="163">
                  <c:v>5.1142551549179467E-2</c:v>
                </c:pt>
                <c:pt idx="164">
                  <c:v>8.7941247746078241E-2</c:v>
                </c:pt>
                <c:pt idx="165">
                  <c:v>6.9543886622001685E-2</c:v>
                </c:pt>
                <c:pt idx="166">
                  <c:v>6.0264555334965067E-2</c:v>
                </c:pt>
                <c:pt idx="167">
                  <c:v>5.8450740405382041E-2</c:v>
                </c:pt>
                <c:pt idx="168">
                  <c:v>7.2964395621776784E-2</c:v>
                </c:pt>
                <c:pt idx="169">
                  <c:v>7.3331812363675739E-2</c:v>
                </c:pt>
                <c:pt idx="170">
                  <c:v>9.2572043937627121E-2</c:v>
                </c:pt>
                <c:pt idx="171">
                  <c:v>0.13594627404038004</c:v>
                </c:pt>
                <c:pt idx="172">
                  <c:v>0.10045498587947058</c:v>
                </c:pt>
                <c:pt idx="173">
                  <c:v>8.6726507943197015E-2</c:v>
                </c:pt>
                <c:pt idx="174">
                  <c:v>0.12896571513717806</c:v>
                </c:pt>
                <c:pt idx="175">
                  <c:v>0.1420060647048372</c:v>
                </c:pt>
                <c:pt idx="176">
                  <c:v>0.12351038592375381</c:v>
                </c:pt>
                <c:pt idx="177">
                  <c:v>0.10328194978540428</c:v>
                </c:pt>
                <c:pt idx="178">
                  <c:v>0.10462531405630188</c:v>
                </c:pt>
                <c:pt idx="179">
                  <c:v>7.9098948138487363E-2</c:v>
                </c:pt>
                <c:pt idx="180">
                  <c:v>0.10832255885301487</c:v>
                </c:pt>
                <c:pt idx="181">
                  <c:v>0.15305549819124725</c:v>
                </c:pt>
                <c:pt idx="182">
                  <c:v>0.1871027581001122</c:v>
                </c:pt>
                <c:pt idx="183">
                  <c:v>0.1685006940597184</c:v>
                </c:pt>
                <c:pt idx="184">
                  <c:v>0.1556539397274381</c:v>
                </c:pt>
                <c:pt idx="185">
                  <c:v>0.19238938903177971</c:v>
                </c:pt>
                <c:pt idx="186">
                  <c:v>0.18713713463940604</c:v>
                </c:pt>
                <c:pt idx="187">
                  <c:v>0.16726170399159743</c:v>
                </c:pt>
                <c:pt idx="188">
                  <c:v>0.1677183176054946</c:v>
                </c:pt>
                <c:pt idx="189">
                  <c:v>0.19942732968395913</c:v>
                </c:pt>
                <c:pt idx="190">
                  <c:v>0.15545866886001908</c:v>
                </c:pt>
                <c:pt idx="191">
                  <c:v>0.14020292672282142</c:v>
                </c:pt>
                <c:pt idx="192">
                  <c:v>0.16853964283648831</c:v>
                </c:pt>
                <c:pt idx="193">
                  <c:v>0.16071283829405741</c:v>
                </c:pt>
                <c:pt idx="194">
                  <c:v>0.16933705306984845</c:v>
                </c:pt>
                <c:pt idx="195">
                  <c:v>0.18768758953081582</c:v>
                </c:pt>
                <c:pt idx="196">
                  <c:v>0.16761332095338308</c:v>
                </c:pt>
                <c:pt idx="197">
                  <c:v>0.16193411346195713</c:v>
                </c:pt>
                <c:pt idx="198">
                  <c:v>0.15876132580510932</c:v>
                </c:pt>
                <c:pt idx="199">
                  <c:v>0.15267953518468289</c:v>
                </c:pt>
                <c:pt idx="200">
                  <c:v>0.18642245784573358</c:v>
                </c:pt>
                <c:pt idx="201">
                  <c:v>0.19837561489210559</c:v>
                </c:pt>
                <c:pt idx="202">
                  <c:v>0.16150591538579176</c:v>
                </c:pt>
                <c:pt idx="203">
                  <c:v>0.17431805392604105</c:v>
                </c:pt>
                <c:pt idx="204">
                  <c:v>0.23234054840471047</c:v>
                </c:pt>
                <c:pt idx="205">
                  <c:v>0.255460560023476</c:v>
                </c:pt>
                <c:pt idx="206">
                  <c:v>0.26952384957393327</c:v>
                </c:pt>
                <c:pt idx="207">
                  <c:v>0.25485593109552668</c:v>
                </c:pt>
                <c:pt idx="208">
                  <c:v>0.23972821498072816</c:v>
                </c:pt>
                <c:pt idx="209">
                  <c:v>0.26935328386572915</c:v>
                </c:pt>
                <c:pt idx="210">
                  <c:v>0.2861148888503865</c:v>
                </c:pt>
                <c:pt idx="211">
                  <c:v>0.28042115032434667</c:v>
                </c:pt>
                <c:pt idx="212">
                  <c:v>0.28527027075731981</c:v>
                </c:pt>
                <c:pt idx="213">
                  <c:v>0.27660327680765584</c:v>
                </c:pt>
                <c:pt idx="214">
                  <c:v>0.303362863743324</c:v>
                </c:pt>
                <c:pt idx="215">
                  <c:v>0.3056709245459705</c:v>
                </c:pt>
                <c:pt idx="216">
                  <c:v>0.26619950370143264</c:v>
                </c:pt>
                <c:pt idx="217">
                  <c:v>0.28991385041873385</c:v>
                </c:pt>
                <c:pt idx="218">
                  <c:v>0.26962453732346686</c:v>
                </c:pt>
                <c:pt idx="219">
                  <c:v>0.33012309705360088</c:v>
                </c:pt>
                <c:pt idx="220">
                  <c:v>0.36958769511606115</c:v>
                </c:pt>
                <c:pt idx="221">
                  <c:v>0.33777234570727743</c:v>
                </c:pt>
                <c:pt idx="222">
                  <c:v>0.3431346957374784</c:v>
                </c:pt>
                <c:pt idx="223">
                  <c:v>0.33651226523580707</c:v>
                </c:pt>
                <c:pt idx="224">
                  <c:v>0.35246037310370582</c:v>
                </c:pt>
                <c:pt idx="225">
                  <c:v>0.357167702480643</c:v>
                </c:pt>
                <c:pt idx="226">
                  <c:v>0.38951133903417762</c:v>
                </c:pt>
                <c:pt idx="227">
                  <c:v>0.39702966498157594</c:v>
                </c:pt>
                <c:pt idx="228">
                  <c:v>0.36337701653583321</c:v>
                </c:pt>
                <c:pt idx="229">
                  <c:v>0.35644874063122317</c:v>
                </c:pt>
                <c:pt idx="230">
                  <c:v>0.38661404219715462</c:v>
                </c:pt>
                <c:pt idx="231">
                  <c:v>0.41508381177844594</c:v>
                </c:pt>
                <c:pt idx="232">
                  <c:v>0.42199971125661812</c:v>
                </c:pt>
                <c:pt idx="233">
                  <c:v>0.41706433832918677</c:v>
                </c:pt>
                <c:pt idx="234">
                  <c:v>0.42838275111723323</c:v>
                </c:pt>
                <c:pt idx="235">
                  <c:v>0.46640255492667199</c:v>
                </c:pt>
                <c:pt idx="236">
                  <c:v>0.47180203447151653</c:v>
                </c:pt>
                <c:pt idx="237">
                  <c:v>0.47743487188003436</c:v>
                </c:pt>
                <c:pt idx="238">
                  <c:v>0.43939718561501451</c:v>
                </c:pt>
                <c:pt idx="239">
                  <c:v>0.39759895981017734</c:v>
                </c:pt>
                <c:pt idx="240">
                  <c:v>0.3797926062889429</c:v>
                </c:pt>
                <c:pt idx="241">
                  <c:v>0.47383491563978386</c:v>
                </c:pt>
                <c:pt idx="242">
                  <c:v>0.53666997571401309</c:v>
                </c:pt>
                <c:pt idx="243">
                  <c:v>0.52317614854751682</c:v>
                </c:pt>
                <c:pt idx="244">
                  <c:v>0.49711572588557973</c:v>
                </c:pt>
                <c:pt idx="245">
                  <c:v>0.47960707854604628</c:v>
                </c:pt>
                <c:pt idx="246">
                  <c:v>0.48491204674882638</c:v>
                </c:pt>
                <c:pt idx="247">
                  <c:v>0.46324281415303104</c:v>
                </c:pt>
                <c:pt idx="248">
                  <c:v>0.48257008814769137</c:v>
                </c:pt>
                <c:pt idx="249">
                  <c:v>0.49916850056596146</c:v>
                </c:pt>
                <c:pt idx="250">
                  <c:v>0.48682918254159357</c:v>
                </c:pt>
                <c:pt idx="251">
                  <c:v>0.51726413370904389</c:v>
                </c:pt>
                <c:pt idx="252">
                  <c:v>0.54449984473101354</c:v>
                </c:pt>
                <c:pt idx="253">
                  <c:v>0.51853036650582263</c:v>
                </c:pt>
                <c:pt idx="254">
                  <c:v>0.53455859893880653</c:v>
                </c:pt>
                <c:pt idx="255">
                  <c:v>0.51329295503949979</c:v>
                </c:pt>
                <c:pt idx="256">
                  <c:v>0.53390178271336008</c:v>
                </c:pt>
                <c:pt idx="257">
                  <c:v>0.55928465715494635</c:v>
                </c:pt>
                <c:pt idx="258">
                  <c:v>0.54003779427955101</c:v>
                </c:pt>
                <c:pt idx="259">
                  <c:v>0.55633795023482402</c:v>
                </c:pt>
                <c:pt idx="260">
                  <c:v>0.54383529577865264</c:v>
                </c:pt>
                <c:pt idx="261">
                  <c:v>0.54445285219877071</c:v>
                </c:pt>
                <c:pt idx="262">
                  <c:v>0.52833877556985254</c:v>
                </c:pt>
                <c:pt idx="263">
                  <c:v>0.51879367222295625</c:v>
                </c:pt>
                <c:pt idx="264">
                  <c:v>0.55768784971385332</c:v>
                </c:pt>
                <c:pt idx="265">
                  <c:v>0.50948171203981807</c:v>
                </c:pt>
                <c:pt idx="266">
                  <c:v>0.52274653817420969</c:v>
                </c:pt>
                <c:pt idx="267">
                  <c:v>0.55889720342773375</c:v>
                </c:pt>
                <c:pt idx="268">
                  <c:v>0.59580886896238749</c:v>
                </c:pt>
                <c:pt idx="269">
                  <c:v>0.58230548964996343</c:v>
                </c:pt>
                <c:pt idx="270">
                  <c:v>0.5988864264991931</c:v>
                </c:pt>
                <c:pt idx="271">
                  <c:v>0.65195882537829719</c:v>
                </c:pt>
                <c:pt idx="272">
                  <c:v>0.63736624374314843</c:v>
                </c:pt>
                <c:pt idx="273">
                  <c:v>0.64592232702680807</c:v>
                </c:pt>
                <c:pt idx="274">
                  <c:v>0.60906112664060363</c:v>
                </c:pt>
                <c:pt idx="275">
                  <c:v>0.66234665483899025</c:v>
                </c:pt>
                <c:pt idx="276">
                  <c:v>0.67747985297921509</c:v>
                </c:pt>
                <c:pt idx="277">
                  <c:v>0.66743313108809954</c:v>
                </c:pt>
                <c:pt idx="278">
                  <c:v>0.61952987074951971</c:v>
                </c:pt>
                <c:pt idx="279">
                  <c:v>0.62716518579443448</c:v>
                </c:pt>
                <c:pt idx="280">
                  <c:v>0.64628751801225803</c:v>
                </c:pt>
                <c:pt idx="281">
                  <c:v>0.67562665893170915</c:v>
                </c:pt>
                <c:pt idx="282">
                  <c:v>0.7253356916210516</c:v>
                </c:pt>
                <c:pt idx="283">
                  <c:v>0.71017268933589628</c:v>
                </c:pt>
                <c:pt idx="284">
                  <c:v>0.65294746083295296</c:v>
                </c:pt>
                <c:pt idx="285">
                  <c:v>0.67278633734934046</c:v>
                </c:pt>
                <c:pt idx="286">
                  <c:v>0.71115735115558087</c:v>
                </c:pt>
                <c:pt idx="287">
                  <c:v>0.69784756645098778</c:v>
                </c:pt>
                <c:pt idx="288">
                  <c:v>0.68037774857562927</c:v>
                </c:pt>
                <c:pt idx="289">
                  <c:v>0.70392085850040931</c:v>
                </c:pt>
                <c:pt idx="290">
                  <c:v>0.70568416341184903</c:v>
                </c:pt>
                <c:pt idx="291">
                  <c:v>0.68261676911795954</c:v>
                </c:pt>
                <c:pt idx="292">
                  <c:v>0.70322815930630267</c:v>
                </c:pt>
                <c:pt idx="293">
                  <c:v>0.6090926307350657</c:v>
                </c:pt>
                <c:pt idx="294">
                  <c:v>0.56331017851459875</c:v>
                </c:pt>
                <c:pt idx="295">
                  <c:v>0.61902001579254151</c:v>
                </c:pt>
                <c:pt idx="296">
                  <c:v>0.60980146560444071</c:v>
                </c:pt>
                <c:pt idx="297">
                  <c:v>0.6404387735209548</c:v>
                </c:pt>
                <c:pt idx="298">
                  <c:v>0.71303694968428499</c:v>
                </c:pt>
                <c:pt idx="299">
                  <c:v>0.67664703741979082</c:v>
                </c:pt>
                <c:pt idx="300">
                  <c:v>0.69785527509574152</c:v>
                </c:pt>
                <c:pt idx="301">
                  <c:v>0.73340751238160728</c:v>
                </c:pt>
                <c:pt idx="302">
                  <c:v>0.68811504466839912</c:v>
                </c:pt>
                <c:pt idx="303">
                  <c:v>0.68846206617342676</c:v>
                </c:pt>
                <c:pt idx="304">
                  <c:v>0.69504463811037831</c:v>
                </c:pt>
                <c:pt idx="305">
                  <c:v>0.68259709156085713</c:v>
                </c:pt>
                <c:pt idx="306">
                  <c:v>0.66151501295151882</c:v>
                </c:pt>
                <c:pt idx="307">
                  <c:v>0.66755569987322483</c:v>
                </c:pt>
                <c:pt idx="308">
                  <c:v>0.71306404972417892</c:v>
                </c:pt>
                <c:pt idx="309">
                  <c:v>0.73323179975869623</c:v>
                </c:pt>
                <c:pt idx="310">
                  <c:v>0.73259827663065358</c:v>
                </c:pt>
                <c:pt idx="311">
                  <c:v>0.72048209457325407</c:v>
                </c:pt>
                <c:pt idx="312">
                  <c:v>0.73050097474098907</c:v>
                </c:pt>
                <c:pt idx="313">
                  <c:v>0.75307125079542736</c:v>
                </c:pt>
                <c:pt idx="314">
                  <c:v>0.72212268691259562</c:v>
                </c:pt>
                <c:pt idx="315">
                  <c:v>0.73912396893560184</c:v>
                </c:pt>
                <c:pt idx="316">
                  <c:v>0.74203864618967563</c:v>
                </c:pt>
                <c:pt idx="317">
                  <c:v>0.73460298080793407</c:v>
                </c:pt>
                <c:pt idx="318">
                  <c:v>0.73305340554403919</c:v>
                </c:pt>
                <c:pt idx="319">
                  <c:v>0.70098985652218415</c:v>
                </c:pt>
                <c:pt idx="320">
                  <c:v>0.69200581300311337</c:v>
                </c:pt>
                <c:pt idx="321">
                  <c:v>0.70133951067020139</c:v>
                </c:pt>
                <c:pt idx="322">
                  <c:v>0.76278572201797079</c:v>
                </c:pt>
                <c:pt idx="323">
                  <c:v>0.75414261867000532</c:v>
                </c:pt>
                <c:pt idx="324">
                  <c:v>0.67066045252347184</c:v>
                </c:pt>
                <c:pt idx="325">
                  <c:v>0.69292617459064809</c:v>
                </c:pt>
                <c:pt idx="326">
                  <c:v>0.77129289843371451</c:v>
                </c:pt>
                <c:pt idx="327">
                  <c:v>0.80837297404863018</c:v>
                </c:pt>
                <c:pt idx="328">
                  <c:v>0.7881706079867512</c:v>
                </c:pt>
                <c:pt idx="329">
                  <c:v>0.77826893334220548</c:v>
                </c:pt>
                <c:pt idx="330">
                  <c:v>0.77054805900822287</c:v>
                </c:pt>
                <c:pt idx="331">
                  <c:v>0.77189506156804222</c:v>
                </c:pt>
                <c:pt idx="332">
                  <c:v>0.80514627561169794</c:v>
                </c:pt>
                <c:pt idx="333">
                  <c:v>0.78922402288502347</c:v>
                </c:pt>
                <c:pt idx="334">
                  <c:v>0.74734713281967802</c:v>
                </c:pt>
                <c:pt idx="335">
                  <c:v>0.80756646805374444</c:v>
                </c:pt>
                <c:pt idx="336">
                  <c:v>0.83592654856997473</c:v>
                </c:pt>
                <c:pt idx="337">
                  <c:v>0.82660367132365287</c:v>
                </c:pt>
                <c:pt idx="338">
                  <c:v>0.76751368651206497</c:v>
                </c:pt>
                <c:pt idx="339">
                  <c:v>0.78194750505109478</c:v>
                </c:pt>
                <c:pt idx="340">
                  <c:v>0.7701134680204722</c:v>
                </c:pt>
                <c:pt idx="341">
                  <c:v>0.73066323375103992</c:v>
                </c:pt>
                <c:pt idx="342">
                  <c:v>0.77124435020957427</c:v>
                </c:pt>
                <c:pt idx="343">
                  <c:v>0.80876696274864368</c:v>
                </c:pt>
                <c:pt idx="344">
                  <c:v>0.74140464424238373</c:v>
                </c:pt>
                <c:pt idx="345">
                  <c:v>0.72137406329323417</c:v>
                </c:pt>
                <c:pt idx="346">
                  <c:v>0.70288592520932758</c:v>
                </c:pt>
                <c:pt idx="347">
                  <c:v>0.7366011274991241</c:v>
                </c:pt>
                <c:pt idx="348">
                  <c:v>0.74088109681202485</c:v>
                </c:pt>
                <c:pt idx="349">
                  <c:v>0.8147738485927225</c:v>
                </c:pt>
                <c:pt idx="350">
                  <c:v>0.87001405008327015</c:v>
                </c:pt>
                <c:pt idx="351">
                  <c:v>0.86564852281484062</c:v>
                </c:pt>
                <c:pt idx="352">
                  <c:v>0.86005358037283886</c:v>
                </c:pt>
                <c:pt idx="353">
                  <c:v>0.85272305715593977</c:v>
                </c:pt>
                <c:pt idx="354">
                  <c:v>0.88262232324867018</c:v>
                </c:pt>
                <c:pt idx="355">
                  <c:v>0.84301212718768337</c:v>
                </c:pt>
                <c:pt idx="356">
                  <c:v>0.78432005733119392</c:v>
                </c:pt>
                <c:pt idx="357">
                  <c:v>0.85789489956616982</c:v>
                </c:pt>
                <c:pt idx="358">
                  <c:v>0.87325233486350262</c:v>
                </c:pt>
                <c:pt idx="359">
                  <c:v>0.87398711986920508</c:v>
                </c:pt>
                <c:pt idx="360">
                  <c:v>0.88978642257524421</c:v>
                </c:pt>
                <c:pt idx="361">
                  <c:v>0.90375453016998075</c:v>
                </c:pt>
                <c:pt idx="362">
                  <c:v>0.81855172022838174</c:v>
                </c:pt>
                <c:pt idx="363">
                  <c:v>0.8391353872999473</c:v>
                </c:pt>
                <c:pt idx="364">
                  <c:v>0.86011486453007113</c:v>
                </c:pt>
                <c:pt idx="365">
                  <c:v>0.83582926056261742</c:v>
                </c:pt>
                <c:pt idx="366">
                  <c:v>0.89204392370499908</c:v>
                </c:pt>
                <c:pt idx="367">
                  <c:v>0.9376045567114325</c:v>
                </c:pt>
                <c:pt idx="368">
                  <c:v>0.93025296599669138</c:v>
                </c:pt>
                <c:pt idx="369">
                  <c:v>0.9622024695925786</c:v>
                </c:pt>
                <c:pt idx="370">
                  <c:v>0.96421670324560971</c:v>
                </c:pt>
                <c:pt idx="371">
                  <c:v>0.88178306724088651</c:v>
                </c:pt>
                <c:pt idx="372">
                  <c:v>0.82999593226261281</c:v>
                </c:pt>
                <c:pt idx="373">
                  <c:v>0.90122800267247749</c:v>
                </c:pt>
                <c:pt idx="374">
                  <c:v>0.91743120384846755</c:v>
                </c:pt>
                <c:pt idx="375">
                  <c:v>0.90125500457952701</c:v>
                </c:pt>
                <c:pt idx="376">
                  <c:v>0.89568577333489041</c:v>
                </c:pt>
                <c:pt idx="377">
                  <c:v>0.94202672443757107</c:v>
                </c:pt>
                <c:pt idx="378">
                  <c:v>0.90341387765126457</c:v>
                </c:pt>
                <c:pt idx="379">
                  <c:v>0.79085705005281004</c:v>
                </c:pt>
                <c:pt idx="380">
                  <c:v>0.83088071971362687</c:v>
                </c:pt>
                <c:pt idx="381">
                  <c:v>0.92493648393242456</c:v>
                </c:pt>
                <c:pt idx="382">
                  <c:v>0.92020052321963042</c:v>
                </c:pt>
                <c:pt idx="383">
                  <c:v>0.87117150328916426</c:v>
                </c:pt>
                <c:pt idx="384">
                  <c:v>0.8865268799147461</c:v>
                </c:pt>
                <c:pt idx="385">
                  <c:v>0.9059038278765088</c:v>
                </c:pt>
                <c:pt idx="386">
                  <c:v>0.8861008118939353</c:v>
                </c:pt>
                <c:pt idx="387">
                  <c:v>0.90077033571898768</c:v>
                </c:pt>
                <c:pt idx="388">
                  <c:v>0.89193979008849988</c:v>
                </c:pt>
                <c:pt idx="389">
                  <c:v>0.86179088541475923</c:v>
                </c:pt>
                <c:pt idx="390">
                  <c:v>0.87778802087515195</c:v>
                </c:pt>
                <c:pt idx="391">
                  <c:v>0.95330412969865352</c:v>
                </c:pt>
                <c:pt idx="392">
                  <c:v>0.92937866464015939</c:v>
                </c:pt>
                <c:pt idx="393">
                  <c:v>0.90095543206958806</c:v>
                </c:pt>
                <c:pt idx="394">
                  <c:v>0.96103223291681927</c:v>
                </c:pt>
                <c:pt idx="395">
                  <c:v>0.97022808923756876</c:v>
                </c:pt>
                <c:pt idx="396">
                  <c:v>0.96649833517112294</c:v>
                </c:pt>
                <c:pt idx="397">
                  <c:v>0.91090666003510157</c:v>
                </c:pt>
                <c:pt idx="398">
                  <c:v>0.91842333498172468</c:v>
                </c:pt>
                <c:pt idx="399">
                  <c:v>0.94586434744407288</c:v>
                </c:pt>
                <c:pt idx="400">
                  <c:v>0.92860174581542643</c:v>
                </c:pt>
                <c:pt idx="401">
                  <c:v>0.94604183140011888</c:v>
                </c:pt>
                <c:pt idx="402">
                  <c:v>0.97827056137471735</c:v>
                </c:pt>
                <c:pt idx="403">
                  <c:v>0.95995875781395135</c:v>
                </c:pt>
                <c:pt idx="404">
                  <c:v>1</c:v>
                </c:pt>
                <c:pt idx="405">
                  <c:v>0.98422133311710891</c:v>
                </c:pt>
                <c:pt idx="406">
                  <c:v>0.95271556372882871</c:v>
                </c:pt>
                <c:pt idx="407">
                  <c:v>0.93938816084487486</c:v>
                </c:pt>
                <c:pt idx="408">
                  <c:v>0.94720886059877074</c:v>
                </c:pt>
                <c:pt idx="409">
                  <c:v>0.94307606835246249</c:v>
                </c:pt>
                <c:pt idx="410">
                  <c:v>0.98119969702470444</c:v>
                </c:pt>
                <c:pt idx="411">
                  <c:v>0.9687003462173962</c:v>
                </c:pt>
                <c:pt idx="412">
                  <c:v>0.9564594414726868</c:v>
                </c:pt>
                <c:pt idx="413">
                  <c:v>0.93616366439600451</c:v>
                </c:pt>
                <c:pt idx="414">
                  <c:v>0.93603549482196313</c:v>
                </c:pt>
                <c:pt idx="415">
                  <c:v>0.89224630555598972</c:v>
                </c:pt>
                <c:pt idx="416">
                  <c:v>0.94643859794207807</c:v>
                </c:pt>
                <c:pt idx="417">
                  <c:v>0.91928399187231147</c:v>
                </c:pt>
                <c:pt idx="418">
                  <c:v>0.88415605048968682</c:v>
                </c:pt>
                <c:pt idx="419">
                  <c:v>0.91798050993452052</c:v>
                </c:pt>
                <c:pt idx="420">
                  <c:v>0.93070019541223847</c:v>
                </c:pt>
                <c:pt idx="421">
                  <c:v>0.93531339734970054</c:v>
                </c:pt>
                <c:pt idx="422">
                  <c:v>0.91561059100340281</c:v>
                </c:pt>
                <c:pt idx="423">
                  <c:v>0.91875580136997836</c:v>
                </c:pt>
                <c:pt idx="424">
                  <c:v>0.93749635187622171</c:v>
                </c:pt>
                <c:pt idx="425">
                  <c:v>0.90185367297657582</c:v>
                </c:pt>
                <c:pt idx="426">
                  <c:v>0.89703608048489503</c:v>
                </c:pt>
                <c:pt idx="427">
                  <c:v>0.90725207611943282</c:v>
                </c:pt>
                <c:pt idx="428">
                  <c:v>0.83786920321659464</c:v>
                </c:pt>
                <c:pt idx="429">
                  <c:v>0.84718882348794766</c:v>
                </c:pt>
                <c:pt idx="430">
                  <c:v>0.90637719859524279</c:v>
                </c:pt>
                <c:pt idx="431">
                  <c:v>0.90066811510462108</c:v>
                </c:pt>
                <c:pt idx="432">
                  <c:v>0.85105493443555114</c:v>
                </c:pt>
                <c:pt idx="433">
                  <c:v>0.84598124173475053</c:v>
                </c:pt>
                <c:pt idx="434">
                  <c:v>0.86213024565491925</c:v>
                </c:pt>
                <c:pt idx="435">
                  <c:v>0.82539393551138451</c:v>
                </c:pt>
                <c:pt idx="436">
                  <c:v>0.86166381726618813</c:v>
                </c:pt>
                <c:pt idx="437">
                  <c:v>0.84661079177692633</c:v>
                </c:pt>
                <c:pt idx="438">
                  <c:v>0.89934136477913551</c:v>
                </c:pt>
                <c:pt idx="439">
                  <c:v>0.94514789845438663</c:v>
                </c:pt>
                <c:pt idx="440">
                  <c:v>0.90325602293111329</c:v>
                </c:pt>
                <c:pt idx="441">
                  <c:v>0.93471841532745159</c:v>
                </c:pt>
                <c:pt idx="442">
                  <c:v>0.89335295975781159</c:v>
                </c:pt>
                <c:pt idx="443">
                  <c:v>0.85031105147190389</c:v>
                </c:pt>
                <c:pt idx="444">
                  <c:v>0.8554276438358247</c:v>
                </c:pt>
                <c:pt idx="445">
                  <c:v>0.8416770933048825</c:v>
                </c:pt>
                <c:pt idx="446">
                  <c:v>0.86223778011180396</c:v>
                </c:pt>
                <c:pt idx="447">
                  <c:v>0.87107763894925627</c:v>
                </c:pt>
                <c:pt idx="448">
                  <c:v>0.85163639052001339</c:v>
                </c:pt>
                <c:pt idx="449">
                  <c:v>0.83148594826384681</c:v>
                </c:pt>
                <c:pt idx="450">
                  <c:v>0.83071290721610325</c:v>
                </c:pt>
                <c:pt idx="451">
                  <c:v>0.84767483443867886</c:v>
                </c:pt>
                <c:pt idx="452">
                  <c:v>0.87605313354097525</c:v>
                </c:pt>
                <c:pt idx="453">
                  <c:v>0.91792027982287261</c:v>
                </c:pt>
                <c:pt idx="454">
                  <c:v>0.9484805038020413</c:v>
                </c:pt>
                <c:pt idx="455">
                  <c:v>0.89600576751716732</c:v>
                </c:pt>
                <c:pt idx="456">
                  <c:v>0.86810342541647345</c:v>
                </c:pt>
                <c:pt idx="457">
                  <c:v>0.89572647022551288</c:v>
                </c:pt>
                <c:pt idx="458">
                  <c:v>0.86909002557554804</c:v>
                </c:pt>
                <c:pt idx="459">
                  <c:v>0.81754012655171082</c:v>
                </c:pt>
                <c:pt idx="460">
                  <c:v>0.86181865528387436</c:v>
                </c:pt>
                <c:pt idx="461">
                  <c:v>0.86721882889698754</c:v>
                </c:pt>
                <c:pt idx="462">
                  <c:v>0.8424454424103377</c:v>
                </c:pt>
                <c:pt idx="463">
                  <c:v>0.84998634212805679</c:v>
                </c:pt>
                <c:pt idx="464">
                  <c:v>0.86963894830811683</c:v>
                </c:pt>
                <c:pt idx="465">
                  <c:v>0.86296294205863611</c:v>
                </c:pt>
                <c:pt idx="466">
                  <c:v>0.80692205123868732</c:v>
                </c:pt>
                <c:pt idx="467">
                  <c:v>0.75556945853473745</c:v>
                </c:pt>
                <c:pt idx="468">
                  <c:v>0.7911887976630857</c:v>
                </c:pt>
                <c:pt idx="469">
                  <c:v>0.82647643499217438</c:v>
                </c:pt>
                <c:pt idx="470">
                  <c:v>0.8079140140321498</c:v>
                </c:pt>
                <c:pt idx="471">
                  <c:v>0.82304654179404868</c:v>
                </c:pt>
                <c:pt idx="472">
                  <c:v>0.83383752984540827</c:v>
                </c:pt>
                <c:pt idx="473">
                  <c:v>0.80628369261671373</c:v>
                </c:pt>
                <c:pt idx="474">
                  <c:v>0.84047803475395533</c:v>
                </c:pt>
                <c:pt idx="475">
                  <c:v>0.82285912296613861</c:v>
                </c:pt>
                <c:pt idx="476">
                  <c:v>0.81247139038319316</c:v>
                </c:pt>
                <c:pt idx="477">
                  <c:v>0.80243302264856153</c:v>
                </c:pt>
                <c:pt idx="478">
                  <c:v>0.74791357889339105</c:v>
                </c:pt>
                <c:pt idx="479">
                  <c:v>0.78964851058267183</c:v>
                </c:pt>
                <c:pt idx="480">
                  <c:v>0.83076595692166411</c:v>
                </c:pt>
                <c:pt idx="481">
                  <c:v>0.79179074507773206</c:v>
                </c:pt>
                <c:pt idx="482">
                  <c:v>0.77235663038068192</c:v>
                </c:pt>
                <c:pt idx="483">
                  <c:v>0.86178042481442108</c:v>
                </c:pt>
                <c:pt idx="484">
                  <c:v>0.90106739552608028</c:v>
                </c:pt>
                <c:pt idx="485">
                  <c:v>0.86438892092728836</c:v>
                </c:pt>
                <c:pt idx="486">
                  <c:v>0.83977161720010673</c:v>
                </c:pt>
                <c:pt idx="487">
                  <c:v>0.85083246861157802</c:v>
                </c:pt>
                <c:pt idx="488">
                  <c:v>0.83247278704811023</c:v>
                </c:pt>
                <c:pt idx="489">
                  <c:v>0.83054540676690392</c:v>
                </c:pt>
                <c:pt idx="490">
                  <c:v>0.80669482161816131</c:v>
                </c:pt>
                <c:pt idx="491">
                  <c:v>0.86920323393070997</c:v>
                </c:pt>
                <c:pt idx="492">
                  <c:v>0.86756738193330818</c:v>
                </c:pt>
                <c:pt idx="493">
                  <c:v>0.84791092197997597</c:v>
                </c:pt>
                <c:pt idx="494">
                  <c:v>0.85512622735405064</c:v>
                </c:pt>
                <c:pt idx="495">
                  <c:v>0.84601590545577254</c:v>
                </c:pt>
                <c:pt idx="496">
                  <c:v>0.84485608215735164</c:v>
                </c:pt>
                <c:pt idx="497">
                  <c:v>0.82527672888998571</c:v>
                </c:pt>
                <c:pt idx="498">
                  <c:v>0.83843232234371889</c:v>
                </c:pt>
                <c:pt idx="499">
                  <c:v>0.79950980014958895</c:v>
                </c:pt>
                <c:pt idx="500">
                  <c:v>0.79718680071979653</c:v>
                </c:pt>
                <c:pt idx="501">
                  <c:v>0.81606584043741348</c:v>
                </c:pt>
                <c:pt idx="502">
                  <c:v>0.80740334600808195</c:v>
                </c:pt>
                <c:pt idx="503">
                  <c:v>0.85054235074227036</c:v>
                </c:pt>
                <c:pt idx="504">
                  <c:v>0.86524615391509463</c:v>
                </c:pt>
                <c:pt idx="505">
                  <c:v>0.87763406919080311</c:v>
                </c:pt>
                <c:pt idx="506">
                  <c:v>0.85796235966021006</c:v>
                </c:pt>
                <c:pt idx="507">
                  <c:v>0.88256853138896207</c:v>
                </c:pt>
                <c:pt idx="508">
                  <c:v>0.90626387069215564</c:v>
                </c:pt>
                <c:pt idx="509">
                  <c:v>0.86355629637783604</c:v>
                </c:pt>
                <c:pt idx="510">
                  <c:v>0.84523384018699421</c:v>
                </c:pt>
                <c:pt idx="511">
                  <c:v>0.88927580334304612</c:v>
                </c:pt>
                <c:pt idx="512">
                  <c:v>0.86629971322788824</c:v>
                </c:pt>
                <c:pt idx="513">
                  <c:v>0.85673770820474693</c:v>
                </c:pt>
                <c:pt idx="514">
                  <c:v>0.86169807386533925</c:v>
                </c:pt>
                <c:pt idx="515">
                  <c:v>0.8509209947914762</c:v>
                </c:pt>
                <c:pt idx="516">
                  <c:v>0.8617976609738377</c:v>
                </c:pt>
                <c:pt idx="517">
                  <c:v>0.90371910044798176</c:v>
                </c:pt>
                <c:pt idx="518">
                  <c:v>0.90114809382707362</c:v>
                </c:pt>
                <c:pt idx="519">
                  <c:v>0.86950843358658814</c:v>
                </c:pt>
                <c:pt idx="520">
                  <c:v>0.88943566802152219</c:v>
                </c:pt>
                <c:pt idx="521">
                  <c:v>0.88122121717303636</c:v>
                </c:pt>
                <c:pt idx="522">
                  <c:v>0.82605304926910117</c:v>
                </c:pt>
                <c:pt idx="523">
                  <c:v>0.82210832214686769</c:v>
                </c:pt>
                <c:pt idx="524">
                  <c:v>0.85056138255231306</c:v>
                </c:pt>
                <c:pt idx="525">
                  <c:v>0.84405139401260854</c:v>
                </c:pt>
                <c:pt idx="526">
                  <c:v>0.81056050136173263</c:v>
                </c:pt>
                <c:pt idx="527">
                  <c:v>0.82318862058091757</c:v>
                </c:pt>
                <c:pt idx="528">
                  <c:v>0.82517441430028204</c:v>
                </c:pt>
                <c:pt idx="529">
                  <c:v>0.81566215635360384</c:v>
                </c:pt>
                <c:pt idx="530">
                  <c:v>0.79128347632517926</c:v>
                </c:pt>
                <c:pt idx="531">
                  <c:v>0.81404224792328872</c:v>
                </c:pt>
                <c:pt idx="532">
                  <c:v>0.82702847052052142</c:v>
                </c:pt>
                <c:pt idx="533">
                  <c:v>0.8164590393680633</c:v>
                </c:pt>
                <c:pt idx="534">
                  <c:v>0.80435025367176249</c:v>
                </c:pt>
                <c:pt idx="535">
                  <c:v>0.77455562433227199</c:v>
                </c:pt>
                <c:pt idx="536">
                  <c:v>0.78441148090096269</c:v>
                </c:pt>
                <c:pt idx="537">
                  <c:v>0.75441978543564447</c:v>
                </c:pt>
                <c:pt idx="538">
                  <c:v>0.82530301507835502</c:v>
                </c:pt>
                <c:pt idx="539">
                  <c:v>0.84389174403404799</c:v>
                </c:pt>
                <c:pt idx="540">
                  <c:v>0.780672223323572</c:v>
                </c:pt>
                <c:pt idx="541">
                  <c:v>0.77106720026603814</c:v>
                </c:pt>
                <c:pt idx="542">
                  <c:v>0.79847031776186939</c:v>
                </c:pt>
                <c:pt idx="543">
                  <c:v>0.8516310758930602</c:v>
                </c:pt>
                <c:pt idx="544">
                  <c:v>0.87044217646205735</c:v>
                </c:pt>
                <c:pt idx="545">
                  <c:v>0.87946217456872267</c:v>
                </c:pt>
                <c:pt idx="546">
                  <c:v>0.87107943334478655</c:v>
                </c:pt>
                <c:pt idx="547">
                  <c:v>0.8488396381946558</c:v>
                </c:pt>
                <c:pt idx="548">
                  <c:v>0.90205128985436067</c:v>
                </c:pt>
                <c:pt idx="549">
                  <c:v>0.85687885390593987</c:v>
                </c:pt>
                <c:pt idx="550">
                  <c:v>0.85663038985976092</c:v>
                </c:pt>
                <c:pt idx="551">
                  <c:v>0.87456802622147622</c:v>
                </c:pt>
                <c:pt idx="552">
                  <c:v>0.8532802138695188</c:v>
                </c:pt>
                <c:pt idx="553">
                  <c:v>0.84810451760757311</c:v>
                </c:pt>
                <c:pt idx="554">
                  <c:v>0.84532861439329565</c:v>
                </c:pt>
                <c:pt idx="555">
                  <c:v>0.82703708816878962</c:v>
                </c:pt>
                <c:pt idx="556">
                  <c:v>0.81984294583676476</c:v>
                </c:pt>
                <c:pt idx="557">
                  <c:v>0.80673120991998037</c:v>
                </c:pt>
                <c:pt idx="558">
                  <c:v>0.8246390175839432</c:v>
                </c:pt>
                <c:pt idx="559">
                  <c:v>0.85628758320353004</c:v>
                </c:pt>
                <c:pt idx="560">
                  <c:v>0.8190659558637593</c:v>
                </c:pt>
                <c:pt idx="561">
                  <c:v>0.80192690332891359</c:v>
                </c:pt>
                <c:pt idx="562">
                  <c:v>0.79818922560402394</c:v>
                </c:pt>
                <c:pt idx="563">
                  <c:v>0.79761720062713704</c:v>
                </c:pt>
                <c:pt idx="564">
                  <c:v>0.79576252305577233</c:v>
                </c:pt>
                <c:pt idx="565">
                  <c:v>0.78216175948579125</c:v>
                </c:pt>
                <c:pt idx="566">
                  <c:v>0.7724303629755036</c:v>
                </c:pt>
                <c:pt idx="567">
                  <c:v>0.7463103561058656</c:v>
                </c:pt>
                <c:pt idx="568">
                  <c:v>0.70116576046884127</c:v>
                </c:pt>
                <c:pt idx="569">
                  <c:v>0.69494995882073662</c:v>
                </c:pt>
                <c:pt idx="570">
                  <c:v>0.68804689081986392</c:v>
                </c:pt>
                <c:pt idx="571">
                  <c:v>0.7277419980695532</c:v>
                </c:pt>
                <c:pt idx="572">
                  <c:v>0.78792195277371346</c:v>
                </c:pt>
                <c:pt idx="573">
                  <c:v>0.76229319923527727</c:v>
                </c:pt>
                <c:pt idx="574">
                  <c:v>0.7595900722324207</c:v>
                </c:pt>
                <c:pt idx="575">
                  <c:v>0.73662185823893256</c:v>
                </c:pt>
                <c:pt idx="576">
                  <c:v>0.72634402863652758</c:v>
                </c:pt>
                <c:pt idx="577">
                  <c:v>0.73497987791994002</c:v>
                </c:pt>
                <c:pt idx="578">
                  <c:v>0.75288272991449867</c:v>
                </c:pt>
                <c:pt idx="579">
                  <c:v>0.73633870693867531</c:v>
                </c:pt>
                <c:pt idx="580">
                  <c:v>0.74325068047553644</c:v>
                </c:pt>
                <c:pt idx="581">
                  <c:v>0.72792901008936584</c:v>
                </c:pt>
                <c:pt idx="582">
                  <c:v>0.62691803959939918</c:v>
                </c:pt>
                <c:pt idx="583">
                  <c:v>0.60277571021183962</c:v>
                </c:pt>
                <c:pt idx="584">
                  <c:v>0.71045598403090859</c:v>
                </c:pt>
                <c:pt idx="585">
                  <c:v>0.77471331173239433</c:v>
                </c:pt>
                <c:pt idx="586">
                  <c:v>0.73308354511346319</c:v>
                </c:pt>
                <c:pt idx="587">
                  <c:v>0.70333727275281011</c:v>
                </c:pt>
                <c:pt idx="588">
                  <c:v>0.68322087153299993</c:v>
                </c:pt>
                <c:pt idx="589">
                  <c:v>0.71447690867870661</c:v>
                </c:pt>
                <c:pt idx="590">
                  <c:v>0.74816431678189688</c:v>
                </c:pt>
                <c:pt idx="591">
                  <c:v>0.73805192997670677</c:v>
                </c:pt>
                <c:pt idx="592">
                  <c:v>0.73385519684801603</c:v>
                </c:pt>
                <c:pt idx="593">
                  <c:v>0.75024983998474915</c:v>
                </c:pt>
                <c:pt idx="594">
                  <c:v>0.76284133204159532</c:v>
                </c:pt>
                <c:pt idx="595">
                  <c:v>0.73126843759155025</c:v>
                </c:pt>
                <c:pt idx="596">
                  <c:v>0.70833373812150968</c:v>
                </c:pt>
                <c:pt idx="597">
                  <c:v>0.7187158702293136</c:v>
                </c:pt>
                <c:pt idx="598">
                  <c:v>0.74497687846406679</c:v>
                </c:pt>
                <c:pt idx="599">
                  <c:v>0.71865405971605889</c:v>
                </c:pt>
                <c:pt idx="600">
                  <c:v>0.7071942148295266</c:v>
                </c:pt>
                <c:pt idx="601">
                  <c:v>0.70566525083595788</c:v>
                </c:pt>
                <c:pt idx="602">
                  <c:v>0.70132533827936294</c:v>
                </c:pt>
                <c:pt idx="603">
                  <c:v>0.69709355838993969</c:v>
                </c:pt>
                <c:pt idx="604">
                  <c:v>0.69188860755836745</c:v>
                </c:pt>
                <c:pt idx="605">
                  <c:v>0.68858303008256749</c:v>
                </c:pt>
                <c:pt idx="606">
                  <c:v>0.68045310895194333</c:v>
                </c:pt>
                <c:pt idx="607">
                  <c:v>0.70718344225930763</c:v>
                </c:pt>
                <c:pt idx="608">
                  <c:v>0.68462537633104414</c:v>
                </c:pt>
                <c:pt idx="609">
                  <c:v>0.64153875021809925</c:v>
                </c:pt>
                <c:pt idx="610">
                  <c:v>0.6604936041862397</c:v>
                </c:pt>
                <c:pt idx="611">
                  <c:v>0.66979335557674369</c:v>
                </c:pt>
                <c:pt idx="612">
                  <c:v>0.65778501900478714</c:v>
                </c:pt>
                <c:pt idx="613">
                  <c:v>0.67943830811193962</c:v>
                </c:pt>
                <c:pt idx="614">
                  <c:v>0.66013499712234724</c:v>
                </c:pt>
                <c:pt idx="615">
                  <c:v>0.64425233884105948</c:v>
                </c:pt>
                <c:pt idx="616">
                  <c:v>0.67353740095440473</c:v>
                </c:pt>
                <c:pt idx="617">
                  <c:v>0.64333130726741661</c:v>
                </c:pt>
                <c:pt idx="618">
                  <c:v>0.6597331560690507</c:v>
                </c:pt>
                <c:pt idx="619">
                  <c:v>0.66806679855222006</c:v>
                </c:pt>
                <c:pt idx="620">
                  <c:v>0.62984988045263179</c:v>
                </c:pt>
                <c:pt idx="621">
                  <c:v>0.60073737094341995</c:v>
                </c:pt>
                <c:pt idx="622">
                  <c:v>0.60518982108463315</c:v>
                </c:pt>
                <c:pt idx="623">
                  <c:v>0.62511281878502833</c:v>
                </c:pt>
                <c:pt idx="624">
                  <c:v>0.62490962394539185</c:v>
                </c:pt>
                <c:pt idx="625">
                  <c:v>0.63143062470026978</c:v>
                </c:pt>
                <c:pt idx="626">
                  <c:v>0.63564217612374663</c:v>
                </c:pt>
                <c:pt idx="627">
                  <c:v>0.61261143330968726</c:v>
                </c:pt>
                <c:pt idx="628">
                  <c:v>0.57942741594672953</c:v>
                </c:pt>
                <c:pt idx="629">
                  <c:v>0.57592070230304382</c:v>
                </c:pt>
                <c:pt idx="630">
                  <c:v>0.61569914143803783</c:v>
                </c:pt>
                <c:pt idx="631">
                  <c:v>0.58303986823978682</c:v>
                </c:pt>
                <c:pt idx="632">
                  <c:v>0.55957704933724217</c:v>
                </c:pt>
                <c:pt idx="633">
                  <c:v>0.57039784074909705</c:v>
                </c:pt>
                <c:pt idx="634">
                  <c:v>0.52861692303638419</c:v>
                </c:pt>
                <c:pt idx="635">
                  <c:v>0.49866841355303548</c:v>
                </c:pt>
                <c:pt idx="636">
                  <c:v>0.45084111093817819</c:v>
                </c:pt>
                <c:pt idx="637">
                  <c:v>0.42398433138247338</c:v>
                </c:pt>
                <c:pt idx="638">
                  <c:v>0.47887281958259187</c:v>
                </c:pt>
                <c:pt idx="639">
                  <c:v>0.47278238691796221</c:v>
                </c:pt>
                <c:pt idx="640">
                  <c:v>0.48244009907619334</c:v>
                </c:pt>
                <c:pt idx="641">
                  <c:v>0.48812904964507586</c:v>
                </c:pt>
                <c:pt idx="642">
                  <c:v>0.50742321592438555</c:v>
                </c:pt>
                <c:pt idx="643">
                  <c:v>0.50838238250171719</c:v>
                </c:pt>
                <c:pt idx="644">
                  <c:v>0.50894135949718822</c:v>
                </c:pt>
                <c:pt idx="645">
                  <c:v>0.50216655692833889</c:v>
                </c:pt>
                <c:pt idx="646">
                  <c:v>0.49026073936990094</c:v>
                </c:pt>
                <c:pt idx="647">
                  <c:v>0.47010931523618843</c:v>
                </c:pt>
                <c:pt idx="648">
                  <c:v>0.48296364642810824</c:v>
                </c:pt>
                <c:pt idx="649">
                  <c:v>0.47680903292236698</c:v>
                </c:pt>
                <c:pt idx="650">
                  <c:v>0.41817539815444721</c:v>
                </c:pt>
                <c:pt idx="651">
                  <c:v>0.42402317245628945</c:v>
                </c:pt>
                <c:pt idx="652">
                  <c:v>0.46926338054707467</c:v>
                </c:pt>
                <c:pt idx="653">
                  <c:v>0.49466161289642374</c:v>
                </c:pt>
                <c:pt idx="654">
                  <c:v>0.49150566635742315</c:v>
                </c:pt>
                <c:pt idx="655">
                  <c:v>0.48689957532508904</c:v>
                </c:pt>
                <c:pt idx="656">
                  <c:v>0.47704907001647534</c:v>
                </c:pt>
                <c:pt idx="657">
                  <c:v>0.44509149866139791</c:v>
                </c:pt>
                <c:pt idx="658">
                  <c:v>0.44711306874467877</c:v>
                </c:pt>
                <c:pt idx="659">
                  <c:v>0.46579450264504696</c:v>
                </c:pt>
                <c:pt idx="660">
                  <c:v>0.43809031632912376</c:v>
                </c:pt>
                <c:pt idx="661">
                  <c:v>0.4243744782326298</c:v>
                </c:pt>
                <c:pt idx="662">
                  <c:v>0.40853188192011008</c:v>
                </c:pt>
                <c:pt idx="663">
                  <c:v>0.4026210400475983</c:v>
                </c:pt>
                <c:pt idx="664">
                  <c:v>0.42702563373611396</c:v>
                </c:pt>
                <c:pt idx="665">
                  <c:v>0.46073496994100854</c:v>
                </c:pt>
                <c:pt idx="666">
                  <c:v>0.4389901258711898</c:v>
                </c:pt>
                <c:pt idx="667">
                  <c:v>0.41213515373263931</c:v>
                </c:pt>
                <c:pt idx="668">
                  <c:v>0.42697403296081921</c:v>
                </c:pt>
                <c:pt idx="669">
                  <c:v>0.44827499895761508</c:v>
                </c:pt>
                <c:pt idx="670">
                  <c:v>0.47334359029742995</c:v>
                </c:pt>
                <c:pt idx="671">
                  <c:v>0.44045766215588383</c:v>
                </c:pt>
                <c:pt idx="672">
                  <c:v>0.4487906704231906</c:v>
                </c:pt>
                <c:pt idx="673">
                  <c:v>0.45114225231852634</c:v>
                </c:pt>
                <c:pt idx="674">
                  <c:v>0.46056959884117149</c:v>
                </c:pt>
                <c:pt idx="675">
                  <c:v>0.47781434193951067</c:v>
                </c:pt>
                <c:pt idx="676">
                  <c:v>0.43538900843150602</c:v>
                </c:pt>
                <c:pt idx="677">
                  <c:v>0.41956831645230425</c:v>
                </c:pt>
                <c:pt idx="678">
                  <c:v>0.4084761038704649</c:v>
                </c:pt>
                <c:pt idx="679">
                  <c:v>0.39657319491932103</c:v>
                </c:pt>
                <c:pt idx="680">
                  <c:v>0.38738377873315594</c:v>
                </c:pt>
                <c:pt idx="681">
                  <c:v>0.40145909775435995</c:v>
                </c:pt>
                <c:pt idx="682">
                  <c:v>0.41617539721532115</c:v>
                </c:pt>
                <c:pt idx="683">
                  <c:v>0.42030605846495317</c:v>
                </c:pt>
                <c:pt idx="684">
                  <c:v>0.40116413262459355</c:v>
                </c:pt>
                <c:pt idx="685">
                  <c:v>0.40064452337273537</c:v>
                </c:pt>
                <c:pt idx="686">
                  <c:v>0.3703037962871778</c:v>
                </c:pt>
                <c:pt idx="687">
                  <c:v>0.36986008569107104</c:v>
                </c:pt>
                <c:pt idx="688">
                  <c:v>0.37079859267686754</c:v>
                </c:pt>
                <c:pt idx="689">
                  <c:v>0.29652766280147574</c:v>
                </c:pt>
                <c:pt idx="690">
                  <c:v>0.2712621488090316</c:v>
                </c:pt>
                <c:pt idx="691">
                  <c:v>0.26711107945779095</c:v>
                </c:pt>
                <c:pt idx="692">
                  <c:v>0.25243857650471907</c:v>
                </c:pt>
                <c:pt idx="693">
                  <c:v>0.22822158127977521</c:v>
                </c:pt>
                <c:pt idx="694">
                  <c:v>0.2122509110158658</c:v>
                </c:pt>
                <c:pt idx="695">
                  <c:v>0.23009425042165793</c:v>
                </c:pt>
                <c:pt idx="696">
                  <c:v>0.25343919350113081</c:v>
                </c:pt>
                <c:pt idx="697">
                  <c:v>0.29372194485239239</c:v>
                </c:pt>
                <c:pt idx="698">
                  <c:v>0.34659934835772083</c:v>
                </c:pt>
                <c:pt idx="699">
                  <c:v>0.31685189110769146</c:v>
                </c:pt>
                <c:pt idx="700">
                  <c:v>0.29120038353572436</c:v>
                </c:pt>
                <c:pt idx="701">
                  <c:v>0.27467095152536425</c:v>
                </c:pt>
                <c:pt idx="702">
                  <c:v>0.26669084104564494</c:v>
                </c:pt>
                <c:pt idx="703">
                  <c:v>0.22444326714421725</c:v>
                </c:pt>
                <c:pt idx="704">
                  <c:v>0.22437049234478021</c:v>
                </c:pt>
                <c:pt idx="705">
                  <c:v>0.25617891150386357</c:v>
                </c:pt>
                <c:pt idx="706">
                  <c:v>0.26397756376501724</c:v>
                </c:pt>
                <c:pt idx="707">
                  <c:v>0.27006301722718695</c:v>
                </c:pt>
                <c:pt idx="708">
                  <c:v>0.25989966417633881</c:v>
                </c:pt>
                <c:pt idx="709">
                  <c:v>0.24241946830166977</c:v>
                </c:pt>
                <c:pt idx="710">
                  <c:v>0.23898848599370631</c:v>
                </c:pt>
                <c:pt idx="711">
                  <c:v>0.218816665760244</c:v>
                </c:pt>
                <c:pt idx="712">
                  <c:v>0.19950531125050897</c:v>
                </c:pt>
                <c:pt idx="713">
                  <c:v>0.22656121583912292</c:v>
                </c:pt>
                <c:pt idx="714">
                  <c:v>0.2334153524977014</c:v>
                </c:pt>
                <c:pt idx="715">
                  <c:v>0.23695145131947531</c:v>
                </c:pt>
                <c:pt idx="716">
                  <c:v>0.25558425313958005</c:v>
                </c:pt>
                <c:pt idx="717">
                  <c:v>0.24441030068368286</c:v>
                </c:pt>
                <c:pt idx="718">
                  <c:v>0.24566584468792274</c:v>
                </c:pt>
                <c:pt idx="719">
                  <c:v>0.25287883990032001</c:v>
                </c:pt>
                <c:pt idx="720">
                  <c:v>0.27962413521099905</c:v>
                </c:pt>
                <c:pt idx="721">
                  <c:v>0.29564084029021032</c:v>
                </c:pt>
                <c:pt idx="722">
                  <c:v>0.29549232238852274</c:v>
                </c:pt>
                <c:pt idx="723">
                  <c:v>0.28150259756375323</c:v>
                </c:pt>
                <c:pt idx="724">
                  <c:v>0.25623989632062166</c:v>
                </c:pt>
                <c:pt idx="725">
                  <c:v>0.23439472353726268</c:v>
                </c:pt>
                <c:pt idx="726">
                  <c:v>0.24443336598110299</c:v>
                </c:pt>
                <c:pt idx="727">
                  <c:v>0.27220188869163875</c:v>
                </c:pt>
                <c:pt idx="728">
                  <c:v>0.30794579377714293</c:v>
                </c:pt>
                <c:pt idx="729">
                  <c:v>0.28409775945479793</c:v>
                </c:pt>
                <c:pt idx="730">
                  <c:v>0.25259541334174962</c:v>
                </c:pt>
                <c:pt idx="731">
                  <c:v>0.26616454087526709</c:v>
                </c:pt>
                <c:pt idx="732">
                  <c:v>0.269011625544194</c:v>
                </c:pt>
                <c:pt idx="733">
                  <c:v>0.28767041319242848</c:v>
                </c:pt>
                <c:pt idx="734">
                  <c:v>0.28213833515237818</c:v>
                </c:pt>
                <c:pt idx="735">
                  <c:v>0.27988468795278271</c:v>
                </c:pt>
                <c:pt idx="736">
                  <c:v>0.26110966402949731</c:v>
                </c:pt>
                <c:pt idx="737">
                  <c:v>0.25328521734240383</c:v>
                </c:pt>
                <c:pt idx="738">
                  <c:v>0.26507191402221419</c:v>
                </c:pt>
                <c:pt idx="739">
                  <c:v>0.26336188693009233</c:v>
                </c:pt>
                <c:pt idx="740">
                  <c:v>0.25058503479553035</c:v>
                </c:pt>
                <c:pt idx="741">
                  <c:v>0.28024404909423684</c:v>
                </c:pt>
                <c:pt idx="742">
                  <c:v>0.29232632150817645</c:v>
                </c:pt>
                <c:pt idx="743">
                  <c:v>0.2746685338176208</c:v>
                </c:pt>
                <c:pt idx="744">
                  <c:v>0.27077838816757172</c:v>
                </c:pt>
                <c:pt idx="745">
                  <c:v>0.25733157730170508</c:v>
                </c:pt>
                <c:pt idx="746">
                  <c:v>0.25968643899907395</c:v>
                </c:pt>
                <c:pt idx="747">
                  <c:v>0.26284126034421751</c:v>
                </c:pt>
                <c:pt idx="748">
                  <c:v>0.25924633123541768</c:v>
                </c:pt>
                <c:pt idx="749">
                  <c:v>0.26346739832858479</c:v>
                </c:pt>
                <c:pt idx="750">
                  <c:v>0.23942868945845758</c:v>
                </c:pt>
                <c:pt idx="751">
                  <c:v>0.20724580368140619</c:v>
                </c:pt>
                <c:pt idx="752">
                  <c:v>0.21711609464229387</c:v>
                </c:pt>
                <c:pt idx="753">
                  <c:v>0.24075421928120871</c:v>
                </c:pt>
                <c:pt idx="754">
                  <c:v>0.2142745637746141</c:v>
                </c:pt>
                <c:pt idx="755">
                  <c:v>0.2265952452658388</c:v>
                </c:pt>
                <c:pt idx="756">
                  <c:v>0.21890053623876046</c:v>
                </c:pt>
                <c:pt idx="757">
                  <c:v>0.19729529284655614</c:v>
                </c:pt>
                <c:pt idx="758">
                  <c:v>0.22031717821050475</c:v>
                </c:pt>
                <c:pt idx="759">
                  <c:v>0.20135971481865678</c:v>
                </c:pt>
                <c:pt idx="760">
                  <c:v>0.18160734283575894</c:v>
                </c:pt>
                <c:pt idx="761">
                  <c:v>0.20752179708886645</c:v>
                </c:pt>
                <c:pt idx="762">
                  <c:v>0.19626902528962098</c:v>
                </c:pt>
                <c:pt idx="763">
                  <c:v>0.19618045071007068</c:v>
                </c:pt>
                <c:pt idx="764">
                  <c:v>0.21232988606960201</c:v>
                </c:pt>
                <c:pt idx="765">
                  <c:v>0.20675036083866441</c:v>
                </c:pt>
                <c:pt idx="766">
                  <c:v>0.13235011203476946</c:v>
                </c:pt>
                <c:pt idx="767">
                  <c:v>5.6365061649028644E-2</c:v>
                </c:pt>
                <c:pt idx="768">
                  <c:v>2.3356278168176849E-2</c:v>
                </c:pt>
                <c:pt idx="769">
                  <c:v>4.1706730694577414E-2</c:v>
                </c:pt>
                <c:pt idx="770">
                  <c:v>8.7174766929949507E-2</c:v>
                </c:pt>
                <c:pt idx="771">
                  <c:v>0.10852029543561208</c:v>
                </c:pt>
                <c:pt idx="772">
                  <c:v>9.2600519563095701E-2</c:v>
                </c:pt>
                <c:pt idx="773">
                  <c:v>8.0808340700972384E-2</c:v>
                </c:pt>
                <c:pt idx="774">
                  <c:v>0.10288945080628743</c:v>
                </c:pt>
                <c:pt idx="775">
                  <c:v>0.1234280174817667</c:v>
                </c:pt>
                <c:pt idx="776">
                  <c:v>0.13704608247617289</c:v>
                </c:pt>
                <c:pt idx="777">
                  <c:v>0.11711362291834208</c:v>
                </c:pt>
                <c:pt idx="778">
                  <c:v>0.12857210908465708</c:v>
                </c:pt>
                <c:pt idx="779">
                  <c:v>0.1495593537137315</c:v>
                </c:pt>
                <c:pt idx="780">
                  <c:v>0.15382567754092122</c:v>
                </c:pt>
                <c:pt idx="781">
                  <c:v>0.15696855334988472</c:v>
                </c:pt>
                <c:pt idx="782">
                  <c:v>0.16136909176568814</c:v>
                </c:pt>
                <c:pt idx="783">
                  <c:v>0.16373630588577751</c:v>
                </c:pt>
                <c:pt idx="784">
                  <c:v>0.16178304002726049</c:v>
                </c:pt>
                <c:pt idx="785">
                  <c:v>0.14062549882970057</c:v>
                </c:pt>
                <c:pt idx="786">
                  <c:v>0.15752428082252118</c:v>
                </c:pt>
                <c:pt idx="787">
                  <c:v>0.14098350172159846</c:v>
                </c:pt>
                <c:pt idx="788">
                  <c:v>0.16510009637873713</c:v>
                </c:pt>
                <c:pt idx="789">
                  <c:v>0.14605623090063738</c:v>
                </c:pt>
                <c:pt idx="790">
                  <c:v>0.10457689746038892</c:v>
                </c:pt>
                <c:pt idx="791">
                  <c:v>0.1402898254350011</c:v>
                </c:pt>
                <c:pt idx="792">
                  <c:v>0.20145487857548072</c:v>
                </c:pt>
                <c:pt idx="793">
                  <c:v>0.2103426805237566</c:v>
                </c:pt>
                <c:pt idx="794">
                  <c:v>0.16629870136922917</c:v>
                </c:pt>
                <c:pt idx="795">
                  <c:v>0.14847846907125356</c:v>
                </c:pt>
                <c:pt idx="796">
                  <c:v>0.17070732503712815</c:v>
                </c:pt>
                <c:pt idx="797">
                  <c:v>0.16886989437194186</c:v>
                </c:pt>
                <c:pt idx="798">
                  <c:v>0.16118628102394306</c:v>
                </c:pt>
                <c:pt idx="799">
                  <c:v>0.16664906747063796</c:v>
                </c:pt>
                <c:pt idx="800">
                  <c:v>0.1467673047834159</c:v>
                </c:pt>
                <c:pt idx="801">
                  <c:v>0.1490262546865499</c:v>
                </c:pt>
                <c:pt idx="802">
                  <c:v>0.12759200789280759</c:v>
                </c:pt>
                <c:pt idx="803">
                  <c:v>0.12384054128745134</c:v>
                </c:pt>
                <c:pt idx="804">
                  <c:v>0.13184043757633171</c:v>
                </c:pt>
                <c:pt idx="805">
                  <c:v>0.13513448840435069</c:v>
                </c:pt>
                <c:pt idx="806">
                  <c:v>0.11920552601115543</c:v>
                </c:pt>
                <c:pt idx="807">
                  <c:v>0.10752235963872887</c:v>
                </c:pt>
                <c:pt idx="808">
                  <c:v>0.13939916672181207</c:v>
                </c:pt>
                <c:pt idx="809">
                  <c:v>0.13153669861724751</c:v>
                </c:pt>
                <c:pt idx="810">
                  <c:v>0.10980792966429892</c:v>
                </c:pt>
                <c:pt idx="811">
                  <c:v>0.1305193723665464</c:v>
                </c:pt>
                <c:pt idx="812">
                  <c:v>0.15293582083428517</c:v>
                </c:pt>
                <c:pt idx="813">
                  <c:v>0.1563600762965966</c:v>
                </c:pt>
                <c:pt idx="814">
                  <c:v>0.14454204919627842</c:v>
                </c:pt>
                <c:pt idx="815">
                  <c:v>0.12816555796861884</c:v>
                </c:pt>
                <c:pt idx="816">
                  <c:v>0.11473943046267419</c:v>
                </c:pt>
                <c:pt idx="817">
                  <c:v>0.12498558876825296</c:v>
                </c:pt>
                <c:pt idx="818">
                  <c:v>0.12170138875202127</c:v>
                </c:pt>
                <c:pt idx="819">
                  <c:v>9.4946003102265211E-2</c:v>
                </c:pt>
                <c:pt idx="820">
                  <c:v>9.9163150309961007E-2</c:v>
                </c:pt>
                <c:pt idx="821">
                  <c:v>0.11700944005500055</c:v>
                </c:pt>
                <c:pt idx="822">
                  <c:v>0.10621641198575969</c:v>
                </c:pt>
                <c:pt idx="823">
                  <c:v>9.7834771638189238E-2</c:v>
                </c:pt>
                <c:pt idx="824">
                  <c:v>0.10914495538716726</c:v>
                </c:pt>
                <c:pt idx="825">
                  <c:v>9.0614917951912718E-2</c:v>
                </c:pt>
                <c:pt idx="826">
                  <c:v>0.10078035961640293</c:v>
                </c:pt>
                <c:pt idx="827">
                  <c:v>0.11987015814502548</c:v>
                </c:pt>
                <c:pt idx="828">
                  <c:v>0.13552671794566346</c:v>
                </c:pt>
                <c:pt idx="829">
                  <c:v>9.9150097449357863E-2</c:v>
                </c:pt>
                <c:pt idx="830">
                  <c:v>8.0333246107433198E-2</c:v>
                </c:pt>
                <c:pt idx="831">
                  <c:v>0.11431946752063896</c:v>
                </c:pt>
                <c:pt idx="832">
                  <c:v>0.12160076081567216</c:v>
                </c:pt>
                <c:pt idx="833">
                  <c:v>0.1036074431722384</c:v>
                </c:pt>
                <c:pt idx="834">
                  <c:v>8.8663058397452796E-2</c:v>
                </c:pt>
                <c:pt idx="835">
                  <c:v>6.9169294180626686E-2</c:v>
                </c:pt>
                <c:pt idx="836">
                  <c:v>9.5602753278267436E-2</c:v>
                </c:pt>
                <c:pt idx="837">
                  <c:v>0.10103358694140752</c:v>
                </c:pt>
                <c:pt idx="838">
                  <c:v>7.5884129423621119E-2</c:v>
                </c:pt>
                <c:pt idx="839">
                  <c:v>7.9228757621389853E-2</c:v>
                </c:pt>
                <c:pt idx="840">
                  <c:v>8.5947255611995635E-2</c:v>
                </c:pt>
                <c:pt idx="841">
                  <c:v>0.10892335743092707</c:v>
                </c:pt>
                <c:pt idx="842">
                  <c:v>0.13161834890096064</c:v>
                </c:pt>
                <c:pt idx="843">
                  <c:v>0.1204852783368849</c:v>
                </c:pt>
                <c:pt idx="844">
                  <c:v>0.10866271485562391</c:v>
                </c:pt>
                <c:pt idx="845">
                  <c:v>8.1668710574562167E-2</c:v>
                </c:pt>
                <c:pt idx="846">
                  <c:v>8.8467069301160536E-2</c:v>
                </c:pt>
                <c:pt idx="847">
                  <c:v>0.10524989617619615</c:v>
                </c:pt>
                <c:pt idx="848">
                  <c:v>8.1575539840106445E-2</c:v>
                </c:pt>
                <c:pt idx="849">
                  <c:v>7.9054828357005766E-2</c:v>
                </c:pt>
                <c:pt idx="850">
                  <c:v>9.3919286589529513E-2</c:v>
                </c:pt>
                <c:pt idx="851">
                  <c:v>8.0840335255701778E-2</c:v>
                </c:pt>
                <c:pt idx="852">
                  <c:v>9.8238073058817432E-2</c:v>
                </c:pt>
                <c:pt idx="853">
                  <c:v>9.1940657211019114E-2</c:v>
                </c:pt>
                <c:pt idx="854">
                  <c:v>7.7134514464229531E-2</c:v>
                </c:pt>
                <c:pt idx="855">
                  <c:v>8.6627956791207328E-2</c:v>
                </c:pt>
                <c:pt idx="856">
                  <c:v>6.2023280399907781E-2</c:v>
                </c:pt>
                <c:pt idx="857">
                  <c:v>6.3286497004103839E-2</c:v>
                </c:pt>
                <c:pt idx="858">
                  <c:v>6.0603981271573723E-2</c:v>
                </c:pt>
                <c:pt idx="859">
                  <c:v>6.4287598663806719E-2</c:v>
                </c:pt>
                <c:pt idx="860">
                  <c:v>5.9771709906227932E-2</c:v>
                </c:pt>
                <c:pt idx="861">
                  <c:v>6.8524459622445702E-2</c:v>
                </c:pt>
                <c:pt idx="862">
                  <c:v>9.1625206210738025E-2</c:v>
                </c:pt>
                <c:pt idx="863">
                  <c:v>5.9702424282424449E-2</c:v>
                </c:pt>
                <c:pt idx="864">
                  <c:v>4.4583667382515714E-2</c:v>
                </c:pt>
                <c:pt idx="865">
                  <c:v>2.8360152715646677E-2</c:v>
                </c:pt>
                <c:pt idx="866">
                  <c:v>4.7627208051413059E-2</c:v>
                </c:pt>
                <c:pt idx="867">
                  <c:v>6.7032026666525871E-2</c:v>
                </c:pt>
                <c:pt idx="868">
                  <c:v>7.2492054027120612E-2</c:v>
                </c:pt>
                <c:pt idx="869">
                  <c:v>6.4478339049235778E-2</c:v>
                </c:pt>
                <c:pt idx="870">
                  <c:v>6.4639239472422672E-2</c:v>
                </c:pt>
                <c:pt idx="871">
                  <c:v>8.028197455174943E-2</c:v>
                </c:pt>
                <c:pt idx="872">
                  <c:v>4.9130353678079386E-2</c:v>
                </c:pt>
                <c:pt idx="873">
                  <c:v>1.96194024106187E-2</c:v>
                </c:pt>
                <c:pt idx="874">
                  <c:v>3.9758551819917526E-2</c:v>
                </c:pt>
                <c:pt idx="875">
                  <c:v>4.5722652026377167E-2</c:v>
                </c:pt>
                <c:pt idx="876">
                  <c:v>3.4925823650967622E-2</c:v>
                </c:pt>
                <c:pt idx="877">
                  <c:v>7.503083944643571E-2</c:v>
                </c:pt>
                <c:pt idx="878">
                  <c:v>7.9502584528636511E-2</c:v>
                </c:pt>
                <c:pt idx="879">
                  <c:v>5.3093920337442473E-2</c:v>
                </c:pt>
                <c:pt idx="880">
                  <c:v>5.0248637053363215E-2</c:v>
                </c:pt>
                <c:pt idx="881">
                  <c:v>6.4823546351744477E-2</c:v>
                </c:pt>
                <c:pt idx="882">
                  <c:v>5.626032219753211E-2</c:v>
                </c:pt>
                <c:pt idx="883">
                  <c:v>1.9533293671755984E-2</c:v>
                </c:pt>
                <c:pt idx="884">
                  <c:v>4.5405962230332587E-2</c:v>
                </c:pt>
                <c:pt idx="885">
                  <c:v>5.7123166909281396E-2</c:v>
                </c:pt>
                <c:pt idx="886">
                  <c:v>3.2571937453685924E-2</c:v>
                </c:pt>
                <c:pt idx="887">
                  <c:v>1.388383041794403E-2</c:v>
                </c:pt>
                <c:pt idx="888">
                  <c:v>4.1068162149898862E-2</c:v>
                </c:pt>
                <c:pt idx="889">
                  <c:v>4.1830758929245093E-2</c:v>
                </c:pt>
                <c:pt idx="890">
                  <c:v>4.6229471995705318E-2</c:v>
                </c:pt>
                <c:pt idx="891">
                  <c:v>4.6474242873875686E-2</c:v>
                </c:pt>
                <c:pt idx="892">
                  <c:v>3.3531313341863156E-2</c:v>
                </c:pt>
                <c:pt idx="893">
                  <c:v>5.0707034198362824E-2</c:v>
                </c:pt>
                <c:pt idx="894">
                  <c:v>6.1457211506173968E-2</c:v>
                </c:pt>
                <c:pt idx="895">
                  <c:v>4.5136689589151381E-2</c:v>
                </c:pt>
                <c:pt idx="896">
                  <c:v>2.6860280584154485E-2</c:v>
                </c:pt>
                <c:pt idx="897">
                  <c:v>1.7950879675341695E-2</c:v>
                </c:pt>
                <c:pt idx="898">
                  <c:v>2.0200220937524545E-2</c:v>
                </c:pt>
                <c:pt idx="899">
                  <c:v>2.1192677572170113E-2</c:v>
                </c:pt>
                <c:pt idx="900">
                  <c:v>3.3461094185255967E-2</c:v>
                </c:pt>
                <c:pt idx="901">
                  <c:v>2.7404122278884835E-2</c:v>
                </c:pt>
                <c:pt idx="902">
                  <c:v>2.6965097804557154E-2</c:v>
                </c:pt>
                <c:pt idx="903">
                  <c:v>3.8575722747019918E-2</c:v>
                </c:pt>
                <c:pt idx="904">
                  <c:v>5.214912332658201E-2</c:v>
                </c:pt>
                <c:pt idx="905">
                  <c:v>4.1036706164847732E-2</c:v>
                </c:pt>
                <c:pt idx="906">
                  <c:v>3.7555739104398543E-2</c:v>
                </c:pt>
                <c:pt idx="907">
                  <c:v>4.8488822682473953E-2</c:v>
                </c:pt>
                <c:pt idx="908">
                  <c:v>4.9231223957840617E-2</c:v>
                </c:pt>
                <c:pt idx="909">
                  <c:v>4.5116963828505267E-2</c:v>
                </c:pt>
                <c:pt idx="910">
                  <c:v>3.8497017131087607E-2</c:v>
                </c:pt>
                <c:pt idx="911">
                  <c:v>2.9044115631348739E-2</c:v>
                </c:pt>
                <c:pt idx="912">
                  <c:v>2.9896854958553726E-2</c:v>
                </c:pt>
                <c:pt idx="913">
                  <c:v>3.0456113346620978E-2</c:v>
                </c:pt>
                <c:pt idx="914">
                  <c:v>2.8519185837895571E-2</c:v>
                </c:pt>
                <c:pt idx="915">
                  <c:v>1.7447309526933231E-2</c:v>
                </c:pt>
                <c:pt idx="916">
                  <c:v>-5.0867216439742808E-3</c:v>
                </c:pt>
                <c:pt idx="917">
                  <c:v>1.4427360856629688E-2</c:v>
                </c:pt>
                <c:pt idx="918">
                  <c:v>4.0862480721263486E-2</c:v>
                </c:pt>
                <c:pt idx="919">
                  <c:v>4.0433956547539431E-2</c:v>
                </c:pt>
                <c:pt idx="920">
                  <c:v>2.2298593487110593E-2</c:v>
                </c:pt>
                <c:pt idx="921">
                  <c:v>2.4846245377541227E-2</c:v>
                </c:pt>
                <c:pt idx="922">
                  <c:v>2.5322106074034016E-2</c:v>
                </c:pt>
                <c:pt idx="923">
                  <c:v>4.0204683167376368E-2</c:v>
                </c:pt>
                <c:pt idx="924">
                  <c:v>2.3302325467874824E-2</c:v>
                </c:pt>
                <c:pt idx="925">
                  <c:v>2.5030905331148528E-2</c:v>
                </c:pt>
                <c:pt idx="926">
                  <c:v>2.326834994754625E-2</c:v>
                </c:pt>
                <c:pt idx="927">
                  <c:v>1.6134889318672269E-2</c:v>
                </c:pt>
                <c:pt idx="928">
                  <c:v>1.6276192620742182E-2</c:v>
                </c:pt>
                <c:pt idx="929">
                  <c:v>2.7579056898959942E-3</c:v>
                </c:pt>
                <c:pt idx="930">
                  <c:v>-2.180354869032469E-3</c:v>
                </c:pt>
                <c:pt idx="931">
                  <c:v>5.2369392598628538E-3</c:v>
                </c:pt>
                <c:pt idx="932">
                  <c:v>2.0812549246047907E-2</c:v>
                </c:pt>
                <c:pt idx="933">
                  <c:v>2.0478324012867984E-2</c:v>
                </c:pt>
                <c:pt idx="934">
                  <c:v>1.3494599239001823E-2</c:v>
                </c:pt>
                <c:pt idx="935">
                  <c:v>1.6425506535897888E-2</c:v>
                </c:pt>
                <c:pt idx="936">
                  <c:v>1.4338211788112979E-2</c:v>
                </c:pt>
                <c:pt idx="937">
                  <c:v>1.7511349507015127E-2</c:v>
                </c:pt>
                <c:pt idx="938">
                  <c:v>2.7435673941497905E-2</c:v>
                </c:pt>
                <c:pt idx="939">
                  <c:v>3.843508671691228E-2</c:v>
                </c:pt>
                <c:pt idx="940">
                  <c:v>2.8541206785350652E-2</c:v>
                </c:pt>
                <c:pt idx="941">
                  <c:v>1.3301354144120675E-2</c:v>
                </c:pt>
                <c:pt idx="942">
                  <c:v>1.1418762304808485E-2</c:v>
                </c:pt>
                <c:pt idx="943">
                  <c:v>2.7092842622624222E-2</c:v>
                </c:pt>
                <c:pt idx="944">
                  <c:v>2.3258971812879902E-2</c:v>
                </c:pt>
                <c:pt idx="945">
                  <c:v>2.0448370268299432E-2</c:v>
                </c:pt>
                <c:pt idx="946">
                  <c:v>2.7040975657087178E-2</c:v>
                </c:pt>
                <c:pt idx="947">
                  <c:v>2.0981594930623383E-2</c:v>
                </c:pt>
                <c:pt idx="948">
                  <c:v>1.9367629310817838E-2</c:v>
                </c:pt>
                <c:pt idx="949">
                  <c:v>1.2599837866938869E-2</c:v>
                </c:pt>
                <c:pt idx="950">
                  <c:v>2.5892020331894663E-2</c:v>
                </c:pt>
                <c:pt idx="951">
                  <c:v>4.3610218318864892E-2</c:v>
                </c:pt>
                <c:pt idx="952">
                  <c:v>4.7278721072380819E-2</c:v>
                </c:pt>
                <c:pt idx="953">
                  <c:v>2.8753585164812367E-2</c:v>
                </c:pt>
                <c:pt idx="954">
                  <c:v>-7.5994464549516104E-3</c:v>
                </c:pt>
                <c:pt idx="955">
                  <c:v>-1.5680139883661043E-2</c:v>
                </c:pt>
                <c:pt idx="956">
                  <c:v>7.2867454413222945E-3</c:v>
                </c:pt>
                <c:pt idx="957">
                  <c:v>1.7399347613197769E-2</c:v>
                </c:pt>
                <c:pt idx="958">
                  <c:v>2.5527688789343285E-3</c:v>
                </c:pt>
                <c:pt idx="959">
                  <c:v>1.7804791546011015E-2</c:v>
                </c:pt>
                <c:pt idx="960">
                  <c:v>1.3154601700148438E-2</c:v>
                </c:pt>
                <c:pt idx="961">
                  <c:v>1.398735790136104E-2</c:v>
                </c:pt>
                <c:pt idx="962">
                  <c:v>3.0454551324331454E-2</c:v>
                </c:pt>
                <c:pt idx="963">
                  <c:v>2.6621742812429704E-2</c:v>
                </c:pt>
                <c:pt idx="964">
                  <c:v>2.0959576979710775E-2</c:v>
                </c:pt>
                <c:pt idx="965">
                  <c:v>1.8917377435051157E-2</c:v>
                </c:pt>
                <c:pt idx="966">
                  <c:v>3.28496605172389E-2</c:v>
                </c:pt>
                <c:pt idx="967">
                  <c:v>2.963797792725378E-2</c:v>
                </c:pt>
                <c:pt idx="968">
                  <c:v>1.7990220528515323E-2</c:v>
                </c:pt>
                <c:pt idx="969">
                  <c:v>1.2154906446479197E-2</c:v>
                </c:pt>
                <c:pt idx="970">
                  <c:v>-5.9707972200407772E-3</c:v>
                </c:pt>
                <c:pt idx="971">
                  <c:v>-1.6907441765259565E-3</c:v>
                </c:pt>
                <c:pt idx="972">
                  <c:v>3.2113420643095823E-2</c:v>
                </c:pt>
                <c:pt idx="973">
                  <c:v>2.6757953098335795E-2</c:v>
                </c:pt>
                <c:pt idx="974">
                  <c:v>1.3967293978542617E-2</c:v>
                </c:pt>
                <c:pt idx="975">
                  <c:v>1.3264230630406321E-2</c:v>
                </c:pt>
                <c:pt idx="976">
                  <c:v>8.9719776426861065E-3</c:v>
                </c:pt>
                <c:pt idx="977">
                  <c:v>1.3666092675189182E-2</c:v>
                </c:pt>
                <c:pt idx="978">
                  <c:v>3.2295680734860518E-3</c:v>
                </c:pt>
                <c:pt idx="979">
                  <c:v>1.8302999295362085E-3</c:v>
                </c:pt>
                <c:pt idx="980">
                  <c:v>8.8384096404782314E-3</c:v>
                </c:pt>
                <c:pt idx="981">
                  <c:v>2.8747361016616801E-2</c:v>
                </c:pt>
                <c:pt idx="982">
                  <c:v>1.9633849651863832E-2</c:v>
                </c:pt>
                <c:pt idx="983">
                  <c:v>6.5710751918408791E-3</c:v>
                </c:pt>
                <c:pt idx="984">
                  <c:v>1.7033762221571283E-2</c:v>
                </c:pt>
                <c:pt idx="985">
                  <c:v>1.4640580111408787E-2</c:v>
                </c:pt>
                <c:pt idx="986">
                  <c:v>2.7928220147426346E-2</c:v>
                </c:pt>
                <c:pt idx="987">
                  <c:v>1.6381395822487217E-2</c:v>
                </c:pt>
                <c:pt idx="988">
                  <c:v>2.5995009237789013E-3</c:v>
                </c:pt>
                <c:pt idx="989">
                  <c:v>9.5246079298049371E-3</c:v>
                </c:pt>
                <c:pt idx="990">
                  <c:v>2.3867433961899109E-2</c:v>
                </c:pt>
                <c:pt idx="991">
                  <c:v>3.2761864018967801E-2</c:v>
                </c:pt>
                <c:pt idx="992">
                  <c:v>1.5800496522288328E-2</c:v>
                </c:pt>
                <c:pt idx="993">
                  <c:v>-1.5498927169781183E-3</c:v>
                </c:pt>
                <c:pt idx="994">
                  <c:v>1.2433931178277366E-2</c:v>
                </c:pt>
                <c:pt idx="995">
                  <c:v>2.3648454379772105E-2</c:v>
                </c:pt>
                <c:pt idx="996">
                  <c:v>6.0999334928064581E-3</c:v>
                </c:pt>
                <c:pt idx="997">
                  <c:v>3.8335356598031881E-3</c:v>
                </c:pt>
                <c:pt idx="998">
                  <c:v>-3.0989565448088091E-3</c:v>
                </c:pt>
                <c:pt idx="999">
                  <c:v>1.1355763662460447E-2</c:v>
                </c:pt>
                <c:pt idx="1000">
                  <c:v>7.4949494488437338E-3</c:v>
                </c:pt>
                <c:pt idx="1001">
                  <c:v>-6.6780109834662527E-3</c:v>
                </c:pt>
                <c:pt idx="1002">
                  <c:v>-2.0655580796478867E-3</c:v>
                </c:pt>
                <c:pt idx="1003">
                  <c:v>8.6333775594606942E-3</c:v>
                </c:pt>
                <c:pt idx="1004">
                  <c:v>-3.0576167703142234E-3</c:v>
                </c:pt>
                <c:pt idx="1005">
                  <c:v>5.7810951130482739E-3</c:v>
                </c:pt>
                <c:pt idx="1006">
                  <c:v>6.0046650295713429E-4</c:v>
                </c:pt>
                <c:pt idx="1007">
                  <c:v>-1.9140025687275231E-2</c:v>
                </c:pt>
                <c:pt idx="1008">
                  <c:v>-1.03083309298121E-2</c:v>
                </c:pt>
                <c:pt idx="1009">
                  <c:v>-1.6027088718611433E-2</c:v>
                </c:pt>
                <c:pt idx="1010">
                  <c:v>-7.9498155842803019E-3</c:v>
                </c:pt>
                <c:pt idx="1011">
                  <c:v>1.284319039212743E-2</c:v>
                </c:pt>
                <c:pt idx="1012">
                  <c:v>2.9366137884559054E-3</c:v>
                </c:pt>
                <c:pt idx="1013">
                  <c:v>-3.1432976782164285E-3</c:v>
                </c:pt>
                <c:pt idx="1014">
                  <c:v>-3.2040550166096918E-3</c:v>
                </c:pt>
                <c:pt idx="1015">
                  <c:v>-3.370727737625701E-3</c:v>
                </c:pt>
                <c:pt idx="1016">
                  <c:v>-4.6910658073538681E-3</c:v>
                </c:pt>
                <c:pt idx="1017">
                  <c:v>2.4437396117373365E-2</c:v>
                </c:pt>
                <c:pt idx="1018">
                  <c:v>2.6431077152298206E-2</c:v>
                </c:pt>
                <c:pt idx="1019">
                  <c:v>1.384242034236644E-2</c:v>
                </c:pt>
                <c:pt idx="1020">
                  <c:v>-2.0502131385991512E-3</c:v>
                </c:pt>
                <c:pt idx="1021">
                  <c:v>3.4823017298834056E-3</c:v>
                </c:pt>
                <c:pt idx="1022">
                  <c:v>1.0484435652659923E-2</c:v>
                </c:pt>
                <c:pt idx="1023">
                  <c:v>-1.0271611408072373E-2</c:v>
                </c:pt>
                <c:pt idx="1024">
                  <c:v>-9.9038565353784507E-3</c:v>
                </c:pt>
                <c:pt idx="1025">
                  <c:v>2.5357661439019876E-3</c:v>
                </c:pt>
                <c:pt idx="1026">
                  <c:v>9.1434965337958488E-3</c:v>
                </c:pt>
                <c:pt idx="1027">
                  <c:v>2.7298126068058627E-2</c:v>
                </c:pt>
                <c:pt idx="1028">
                  <c:v>1.9181224812537666E-2</c:v>
                </c:pt>
                <c:pt idx="1029">
                  <c:v>1.5247189965735434E-2</c:v>
                </c:pt>
                <c:pt idx="1030">
                  <c:v>8.1181012138975255E-3</c:v>
                </c:pt>
                <c:pt idx="1031">
                  <c:v>-1.3600670214347372E-2</c:v>
                </c:pt>
                <c:pt idx="1032">
                  <c:v>-1.0157454992366902E-2</c:v>
                </c:pt>
                <c:pt idx="1033">
                  <c:v>-2.0558935814191361E-2</c:v>
                </c:pt>
                <c:pt idx="1034">
                  <c:v>-1.9209751245874446E-3</c:v>
                </c:pt>
                <c:pt idx="1035">
                  <c:v>1.2532518218177757E-2</c:v>
                </c:pt>
                <c:pt idx="1036">
                  <c:v>-5.0998761673799412E-3</c:v>
                </c:pt>
                <c:pt idx="1037">
                  <c:v>-1.6089976645774707E-2</c:v>
                </c:pt>
                <c:pt idx="1038">
                  <c:v>-1.2366856916536923E-2</c:v>
                </c:pt>
                <c:pt idx="1039">
                  <c:v>1.6384299927123605E-2</c:v>
                </c:pt>
                <c:pt idx="1040">
                  <c:v>-1.1081320275431003E-2</c:v>
                </c:pt>
                <c:pt idx="1041">
                  <c:v>-1.6240807689993152E-2</c:v>
                </c:pt>
                <c:pt idx="1042">
                  <c:v>1.9463203021323986E-2</c:v>
                </c:pt>
                <c:pt idx="1043">
                  <c:v>1.7771614988626856E-2</c:v>
                </c:pt>
                <c:pt idx="1044">
                  <c:v>-9.0127279141245572E-3</c:v>
                </c:pt>
                <c:pt idx="1045">
                  <c:v>3.6023322003527016E-3</c:v>
                </c:pt>
                <c:pt idx="1046">
                  <c:v>1.3601280669667795E-2</c:v>
                </c:pt>
                <c:pt idx="1047">
                  <c:v>3.2136572706893941E-2</c:v>
                </c:pt>
                <c:pt idx="1048">
                  <c:v>2.7658416443611777E-2</c:v>
                </c:pt>
                <c:pt idx="1049">
                  <c:v>2.1303727930395797E-2</c:v>
                </c:pt>
                <c:pt idx="1050">
                  <c:v>9.2424441785597094E-3</c:v>
                </c:pt>
                <c:pt idx="1051">
                  <c:v>4.4046992405478123E-3</c:v>
                </c:pt>
                <c:pt idx="1052">
                  <c:v>5.8153878119073851E-3</c:v>
                </c:pt>
                <c:pt idx="1053">
                  <c:v>-8.0442761263209029E-3</c:v>
                </c:pt>
                <c:pt idx="1054">
                  <c:v>-9.4491879128819848E-3</c:v>
                </c:pt>
                <c:pt idx="1055">
                  <c:v>-8.0939975674416409E-3</c:v>
                </c:pt>
                <c:pt idx="1056">
                  <c:v>-3.9206573869114735E-3</c:v>
                </c:pt>
                <c:pt idx="1057">
                  <c:v>-4.0798177445505275E-3</c:v>
                </c:pt>
                <c:pt idx="1058">
                  <c:v>-5.5933919116880103E-3</c:v>
                </c:pt>
                <c:pt idx="1059">
                  <c:v>-2.423029031129378E-2</c:v>
                </c:pt>
                <c:pt idx="1060">
                  <c:v>-1.460884587934626E-2</c:v>
                </c:pt>
                <c:pt idx="1061">
                  <c:v>-1.5475826023672373E-3</c:v>
                </c:pt>
                <c:pt idx="1062">
                  <c:v>-1.06735363018038E-2</c:v>
                </c:pt>
                <c:pt idx="1063">
                  <c:v>-1.6163248126050148E-2</c:v>
                </c:pt>
                <c:pt idx="1064">
                  <c:v>-1.8164692904457574E-2</c:v>
                </c:pt>
                <c:pt idx="1065">
                  <c:v>2.4761698715878482E-3</c:v>
                </c:pt>
                <c:pt idx="1066">
                  <c:v>-4.9761830120541382E-4</c:v>
                </c:pt>
                <c:pt idx="1067">
                  <c:v>-1.0731166599075579E-2</c:v>
                </c:pt>
                <c:pt idx="1068">
                  <c:v>-1.7459712953630659E-2</c:v>
                </c:pt>
                <c:pt idx="1069">
                  <c:v>4.7815434894649686E-3</c:v>
                </c:pt>
                <c:pt idx="1070">
                  <c:v>2.8770646238290846E-2</c:v>
                </c:pt>
                <c:pt idx="1071">
                  <c:v>4.3797502553382522E-3</c:v>
                </c:pt>
                <c:pt idx="1072">
                  <c:v>-3.3692285642847792E-3</c:v>
                </c:pt>
                <c:pt idx="1073">
                  <c:v>6.7161399391595274E-3</c:v>
                </c:pt>
                <c:pt idx="1074">
                  <c:v>-1.4574343712754508E-2</c:v>
                </c:pt>
                <c:pt idx="1075">
                  <c:v>-3.5486222105783595E-2</c:v>
                </c:pt>
                <c:pt idx="1076">
                  <c:v>-2.1747920310916376E-3</c:v>
                </c:pt>
                <c:pt idx="1077">
                  <c:v>1.3700326360988719E-4</c:v>
                </c:pt>
                <c:pt idx="1078">
                  <c:v>-1.3619999505752477E-2</c:v>
                </c:pt>
                <c:pt idx="1079">
                  <c:v>6.1205929196103169E-3</c:v>
                </c:pt>
                <c:pt idx="1080">
                  <c:v>1.6349865088605441E-2</c:v>
                </c:pt>
                <c:pt idx="1081">
                  <c:v>-1.1778138570173468E-3</c:v>
                </c:pt>
                <c:pt idx="1082">
                  <c:v>-2.3932201097726806E-2</c:v>
                </c:pt>
                <c:pt idx="1083">
                  <c:v>-1.4379378006318597E-2</c:v>
                </c:pt>
                <c:pt idx="1084">
                  <c:v>-5.3645165225702385E-3</c:v>
                </c:pt>
                <c:pt idx="1085">
                  <c:v>-1.6682671929581772E-2</c:v>
                </c:pt>
                <c:pt idx="1086">
                  <c:v>-2.300828494403968E-2</c:v>
                </c:pt>
                <c:pt idx="1087">
                  <c:v>-1.0969288447566257E-2</c:v>
                </c:pt>
                <c:pt idx="1088">
                  <c:v>-5.31521402475913E-3</c:v>
                </c:pt>
                <c:pt idx="1089">
                  <c:v>-1.4846423125851934E-2</c:v>
                </c:pt>
                <c:pt idx="1090">
                  <c:v>-1.415952464966176E-2</c:v>
                </c:pt>
                <c:pt idx="1091">
                  <c:v>-1.3647224215933583E-2</c:v>
                </c:pt>
                <c:pt idx="1092">
                  <c:v>-8.808170118320335E-3</c:v>
                </c:pt>
                <c:pt idx="1093">
                  <c:v>5.5716582322491263E-3</c:v>
                </c:pt>
                <c:pt idx="1094">
                  <c:v>-9.1040345010718251E-3</c:v>
                </c:pt>
                <c:pt idx="1095">
                  <c:v>-1.4352320898563325E-3</c:v>
                </c:pt>
                <c:pt idx="1096">
                  <c:v>2.288823205441225E-2</c:v>
                </c:pt>
                <c:pt idx="1097">
                  <c:v>-7.3594662873060037E-4</c:v>
                </c:pt>
                <c:pt idx="1098">
                  <c:v>-1.2562088946569081E-2</c:v>
                </c:pt>
                <c:pt idx="1099">
                  <c:v>1.4036971600306446E-2</c:v>
                </c:pt>
              </c:numCache>
            </c:numRef>
          </c:yVal>
        </c:ser>
        <c:axId val="102526976"/>
        <c:axId val="102528896"/>
      </c:scatterChart>
      <c:valAx>
        <c:axId val="10252697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Bin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102528896"/>
        <c:crosses val="autoZero"/>
        <c:crossBetween val="midCat"/>
      </c:valAx>
      <c:valAx>
        <c:axId val="102528896"/>
        <c:scaling>
          <c:orientation val="minMax"/>
          <c:max val="1"/>
          <c:min val="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Counts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102526976"/>
        <c:crosses val="autoZero"/>
        <c:crossBetween val="midCat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540</a:t>
            </a:r>
          </a:p>
        </c:rich>
      </c:tx>
      <c:layout/>
    </c:title>
    <c:plotArea>
      <c:layout/>
      <c:scatterChart>
        <c:scatterStyle val="lineMarker"/>
        <c:ser>
          <c:idx val="3"/>
          <c:order val="0"/>
          <c:tx>
            <c:strRef>
              <c:f>'540!'!$F$1</c:f>
              <c:strCache>
                <c:ptCount val="1"/>
                <c:pt idx="0">
                  <c:v>Moons-Bkgrd</c:v>
                </c:pt>
              </c:strCache>
            </c:strRef>
          </c:tx>
          <c:marker>
            <c:symbol val="none"/>
          </c:marker>
          <c:xVal>
            <c:numRef>
              <c:f>'540!'!$A$2:$A$1101</c:f>
              <c:numCache>
                <c:formatCode>General</c:formatCode>
                <c:ptCount val="11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  <c:pt idx="890">
                  <c:v>890</c:v>
                </c:pt>
                <c:pt idx="891">
                  <c:v>891</c:v>
                </c:pt>
                <c:pt idx="892">
                  <c:v>892</c:v>
                </c:pt>
                <c:pt idx="893">
                  <c:v>893</c:v>
                </c:pt>
                <c:pt idx="894">
                  <c:v>894</c:v>
                </c:pt>
                <c:pt idx="895">
                  <c:v>895</c:v>
                </c:pt>
                <c:pt idx="896">
                  <c:v>896</c:v>
                </c:pt>
                <c:pt idx="897">
                  <c:v>897</c:v>
                </c:pt>
                <c:pt idx="898">
                  <c:v>898</c:v>
                </c:pt>
                <c:pt idx="899">
                  <c:v>899</c:v>
                </c:pt>
                <c:pt idx="900">
                  <c:v>900</c:v>
                </c:pt>
                <c:pt idx="901">
                  <c:v>901</c:v>
                </c:pt>
                <c:pt idx="902">
                  <c:v>902</c:v>
                </c:pt>
                <c:pt idx="903">
                  <c:v>903</c:v>
                </c:pt>
                <c:pt idx="904">
                  <c:v>904</c:v>
                </c:pt>
                <c:pt idx="905">
                  <c:v>905</c:v>
                </c:pt>
                <c:pt idx="906">
                  <c:v>906</c:v>
                </c:pt>
                <c:pt idx="907">
                  <c:v>907</c:v>
                </c:pt>
                <c:pt idx="908">
                  <c:v>908</c:v>
                </c:pt>
                <c:pt idx="909">
                  <c:v>909</c:v>
                </c:pt>
                <c:pt idx="910">
                  <c:v>910</c:v>
                </c:pt>
                <c:pt idx="911">
                  <c:v>911</c:v>
                </c:pt>
                <c:pt idx="912">
                  <c:v>912</c:v>
                </c:pt>
                <c:pt idx="913">
                  <c:v>913</c:v>
                </c:pt>
                <c:pt idx="914">
                  <c:v>914</c:v>
                </c:pt>
                <c:pt idx="915">
                  <c:v>915</c:v>
                </c:pt>
                <c:pt idx="916">
                  <c:v>916</c:v>
                </c:pt>
                <c:pt idx="917">
                  <c:v>917</c:v>
                </c:pt>
                <c:pt idx="918">
                  <c:v>918</c:v>
                </c:pt>
                <c:pt idx="919">
                  <c:v>919</c:v>
                </c:pt>
                <c:pt idx="920">
                  <c:v>920</c:v>
                </c:pt>
                <c:pt idx="921">
                  <c:v>921</c:v>
                </c:pt>
                <c:pt idx="922">
                  <c:v>922</c:v>
                </c:pt>
                <c:pt idx="923">
                  <c:v>923</c:v>
                </c:pt>
                <c:pt idx="924">
                  <c:v>924</c:v>
                </c:pt>
                <c:pt idx="925">
                  <c:v>925</c:v>
                </c:pt>
                <c:pt idx="926">
                  <c:v>926</c:v>
                </c:pt>
                <c:pt idx="927">
                  <c:v>927</c:v>
                </c:pt>
                <c:pt idx="928">
                  <c:v>928</c:v>
                </c:pt>
                <c:pt idx="929">
                  <c:v>929</c:v>
                </c:pt>
                <c:pt idx="930">
                  <c:v>930</c:v>
                </c:pt>
                <c:pt idx="931">
                  <c:v>931</c:v>
                </c:pt>
                <c:pt idx="932">
                  <c:v>932</c:v>
                </c:pt>
                <c:pt idx="933">
                  <c:v>933</c:v>
                </c:pt>
                <c:pt idx="934">
                  <c:v>934</c:v>
                </c:pt>
                <c:pt idx="935">
                  <c:v>935</c:v>
                </c:pt>
                <c:pt idx="936">
                  <c:v>936</c:v>
                </c:pt>
                <c:pt idx="937">
                  <c:v>937</c:v>
                </c:pt>
                <c:pt idx="938">
                  <c:v>938</c:v>
                </c:pt>
                <c:pt idx="939">
                  <c:v>939</c:v>
                </c:pt>
                <c:pt idx="940">
                  <c:v>940</c:v>
                </c:pt>
                <c:pt idx="941">
                  <c:v>941</c:v>
                </c:pt>
                <c:pt idx="942">
                  <c:v>942</c:v>
                </c:pt>
                <c:pt idx="943">
                  <c:v>943</c:v>
                </c:pt>
                <c:pt idx="944">
                  <c:v>944</c:v>
                </c:pt>
                <c:pt idx="945">
                  <c:v>945</c:v>
                </c:pt>
                <c:pt idx="946">
                  <c:v>946</c:v>
                </c:pt>
                <c:pt idx="947">
                  <c:v>947</c:v>
                </c:pt>
                <c:pt idx="948">
                  <c:v>948</c:v>
                </c:pt>
                <c:pt idx="949">
                  <c:v>949</c:v>
                </c:pt>
                <c:pt idx="950">
                  <c:v>950</c:v>
                </c:pt>
                <c:pt idx="951">
                  <c:v>951</c:v>
                </c:pt>
                <c:pt idx="952">
                  <c:v>952</c:v>
                </c:pt>
                <c:pt idx="953">
                  <c:v>953</c:v>
                </c:pt>
                <c:pt idx="954">
                  <c:v>954</c:v>
                </c:pt>
                <c:pt idx="955">
                  <c:v>955</c:v>
                </c:pt>
                <c:pt idx="956">
                  <c:v>956</c:v>
                </c:pt>
                <c:pt idx="957">
                  <c:v>957</c:v>
                </c:pt>
                <c:pt idx="958">
                  <c:v>958</c:v>
                </c:pt>
                <c:pt idx="959">
                  <c:v>959</c:v>
                </c:pt>
                <c:pt idx="960">
                  <c:v>960</c:v>
                </c:pt>
                <c:pt idx="961">
                  <c:v>961</c:v>
                </c:pt>
                <c:pt idx="962">
                  <c:v>962</c:v>
                </c:pt>
                <c:pt idx="963">
                  <c:v>963</c:v>
                </c:pt>
                <c:pt idx="964">
                  <c:v>964</c:v>
                </c:pt>
                <c:pt idx="965">
                  <c:v>965</c:v>
                </c:pt>
                <c:pt idx="966">
                  <c:v>966</c:v>
                </c:pt>
                <c:pt idx="967">
                  <c:v>967</c:v>
                </c:pt>
                <c:pt idx="968">
                  <c:v>968</c:v>
                </c:pt>
                <c:pt idx="969">
                  <c:v>969</c:v>
                </c:pt>
                <c:pt idx="970">
                  <c:v>970</c:v>
                </c:pt>
                <c:pt idx="971">
                  <c:v>971</c:v>
                </c:pt>
                <c:pt idx="972">
                  <c:v>972</c:v>
                </c:pt>
                <c:pt idx="973">
                  <c:v>973</c:v>
                </c:pt>
                <c:pt idx="974">
                  <c:v>974</c:v>
                </c:pt>
                <c:pt idx="975">
                  <c:v>975</c:v>
                </c:pt>
                <c:pt idx="976">
                  <c:v>976</c:v>
                </c:pt>
                <c:pt idx="977">
                  <c:v>977</c:v>
                </c:pt>
                <c:pt idx="978">
                  <c:v>978</c:v>
                </c:pt>
                <c:pt idx="979">
                  <c:v>979</c:v>
                </c:pt>
                <c:pt idx="980">
                  <c:v>980</c:v>
                </c:pt>
                <c:pt idx="981">
                  <c:v>981</c:v>
                </c:pt>
                <c:pt idx="982">
                  <c:v>982</c:v>
                </c:pt>
                <c:pt idx="983">
                  <c:v>983</c:v>
                </c:pt>
                <c:pt idx="984">
                  <c:v>984</c:v>
                </c:pt>
                <c:pt idx="985">
                  <c:v>985</c:v>
                </c:pt>
                <c:pt idx="986">
                  <c:v>986</c:v>
                </c:pt>
                <c:pt idx="987">
                  <c:v>987</c:v>
                </c:pt>
                <c:pt idx="988">
                  <c:v>988</c:v>
                </c:pt>
                <c:pt idx="989">
                  <c:v>989</c:v>
                </c:pt>
                <c:pt idx="990">
                  <c:v>990</c:v>
                </c:pt>
                <c:pt idx="991">
                  <c:v>991</c:v>
                </c:pt>
                <c:pt idx="992">
                  <c:v>992</c:v>
                </c:pt>
                <c:pt idx="993">
                  <c:v>993</c:v>
                </c:pt>
                <c:pt idx="994">
                  <c:v>994</c:v>
                </c:pt>
                <c:pt idx="995">
                  <c:v>995</c:v>
                </c:pt>
                <c:pt idx="996">
                  <c:v>996</c:v>
                </c:pt>
                <c:pt idx="997">
                  <c:v>997</c:v>
                </c:pt>
                <c:pt idx="998">
                  <c:v>998</c:v>
                </c:pt>
                <c:pt idx="999">
                  <c:v>999</c:v>
                </c:pt>
                <c:pt idx="1000">
                  <c:v>1000</c:v>
                </c:pt>
                <c:pt idx="1001">
                  <c:v>1001</c:v>
                </c:pt>
                <c:pt idx="1002">
                  <c:v>1002</c:v>
                </c:pt>
                <c:pt idx="1003">
                  <c:v>1003</c:v>
                </c:pt>
                <c:pt idx="1004">
                  <c:v>1004</c:v>
                </c:pt>
                <c:pt idx="1005">
                  <c:v>1005</c:v>
                </c:pt>
                <c:pt idx="1006">
                  <c:v>1006</c:v>
                </c:pt>
                <c:pt idx="1007">
                  <c:v>1007</c:v>
                </c:pt>
                <c:pt idx="1008">
                  <c:v>1008</c:v>
                </c:pt>
                <c:pt idx="1009">
                  <c:v>1009</c:v>
                </c:pt>
                <c:pt idx="1010">
                  <c:v>1010</c:v>
                </c:pt>
                <c:pt idx="1011">
                  <c:v>1011</c:v>
                </c:pt>
                <c:pt idx="1012">
                  <c:v>1012</c:v>
                </c:pt>
                <c:pt idx="1013">
                  <c:v>1013</c:v>
                </c:pt>
                <c:pt idx="1014">
                  <c:v>1014</c:v>
                </c:pt>
                <c:pt idx="1015">
                  <c:v>1015</c:v>
                </c:pt>
                <c:pt idx="1016">
                  <c:v>1016</c:v>
                </c:pt>
                <c:pt idx="1017">
                  <c:v>1017</c:v>
                </c:pt>
                <c:pt idx="1018">
                  <c:v>1018</c:v>
                </c:pt>
                <c:pt idx="1019">
                  <c:v>1019</c:v>
                </c:pt>
                <c:pt idx="1020">
                  <c:v>1020</c:v>
                </c:pt>
                <c:pt idx="1021">
                  <c:v>1021</c:v>
                </c:pt>
                <c:pt idx="1022">
                  <c:v>1022</c:v>
                </c:pt>
                <c:pt idx="1023">
                  <c:v>1023</c:v>
                </c:pt>
                <c:pt idx="1024">
                  <c:v>1024</c:v>
                </c:pt>
                <c:pt idx="1025">
                  <c:v>1025</c:v>
                </c:pt>
                <c:pt idx="1026">
                  <c:v>1026</c:v>
                </c:pt>
                <c:pt idx="1027">
                  <c:v>1027</c:v>
                </c:pt>
                <c:pt idx="1028">
                  <c:v>1028</c:v>
                </c:pt>
                <c:pt idx="1029">
                  <c:v>1029</c:v>
                </c:pt>
                <c:pt idx="1030">
                  <c:v>1030</c:v>
                </c:pt>
                <c:pt idx="1031">
                  <c:v>1031</c:v>
                </c:pt>
                <c:pt idx="1032">
                  <c:v>1032</c:v>
                </c:pt>
                <c:pt idx="1033">
                  <c:v>1033</c:v>
                </c:pt>
                <c:pt idx="1034">
                  <c:v>1034</c:v>
                </c:pt>
                <c:pt idx="1035">
                  <c:v>1035</c:v>
                </c:pt>
                <c:pt idx="1036">
                  <c:v>1036</c:v>
                </c:pt>
                <c:pt idx="1037">
                  <c:v>1037</c:v>
                </c:pt>
                <c:pt idx="1038">
                  <c:v>1038</c:v>
                </c:pt>
                <c:pt idx="1039">
                  <c:v>1039</c:v>
                </c:pt>
                <c:pt idx="1040">
                  <c:v>1040</c:v>
                </c:pt>
                <c:pt idx="1041">
                  <c:v>1041</c:v>
                </c:pt>
                <c:pt idx="1042">
                  <c:v>1042</c:v>
                </c:pt>
                <c:pt idx="1043">
                  <c:v>1043</c:v>
                </c:pt>
                <c:pt idx="1044">
                  <c:v>1044</c:v>
                </c:pt>
                <c:pt idx="1045">
                  <c:v>1045</c:v>
                </c:pt>
                <c:pt idx="1046">
                  <c:v>1046</c:v>
                </c:pt>
                <c:pt idx="1047">
                  <c:v>1047</c:v>
                </c:pt>
                <c:pt idx="1048">
                  <c:v>1048</c:v>
                </c:pt>
                <c:pt idx="1049">
                  <c:v>1049</c:v>
                </c:pt>
                <c:pt idx="1050">
                  <c:v>1050</c:v>
                </c:pt>
                <c:pt idx="1051">
                  <c:v>1051</c:v>
                </c:pt>
                <c:pt idx="1052">
                  <c:v>1052</c:v>
                </c:pt>
                <c:pt idx="1053">
                  <c:v>1053</c:v>
                </c:pt>
                <c:pt idx="1054">
                  <c:v>1054</c:v>
                </c:pt>
                <c:pt idx="1055">
                  <c:v>1055</c:v>
                </c:pt>
                <c:pt idx="1056">
                  <c:v>1056</c:v>
                </c:pt>
                <c:pt idx="1057">
                  <c:v>1057</c:v>
                </c:pt>
                <c:pt idx="1058">
                  <c:v>1058</c:v>
                </c:pt>
                <c:pt idx="1059">
                  <c:v>1059</c:v>
                </c:pt>
                <c:pt idx="1060">
                  <c:v>1060</c:v>
                </c:pt>
                <c:pt idx="1061">
                  <c:v>1061</c:v>
                </c:pt>
                <c:pt idx="1062">
                  <c:v>1062</c:v>
                </c:pt>
                <c:pt idx="1063">
                  <c:v>1063</c:v>
                </c:pt>
                <c:pt idx="1064">
                  <c:v>1064</c:v>
                </c:pt>
                <c:pt idx="1065">
                  <c:v>1065</c:v>
                </c:pt>
                <c:pt idx="1066">
                  <c:v>1066</c:v>
                </c:pt>
                <c:pt idx="1067">
                  <c:v>1067</c:v>
                </c:pt>
                <c:pt idx="1068">
                  <c:v>1068</c:v>
                </c:pt>
                <c:pt idx="1069">
                  <c:v>1069</c:v>
                </c:pt>
                <c:pt idx="1070">
                  <c:v>1070</c:v>
                </c:pt>
                <c:pt idx="1071">
                  <c:v>1071</c:v>
                </c:pt>
                <c:pt idx="1072">
                  <c:v>1072</c:v>
                </c:pt>
                <c:pt idx="1073">
                  <c:v>1073</c:v>
                </c:pt>
                <c:pt idx="1074">
                  <c:v>1074</c:v>
                </c:pt>
                <c:pt idx="1075">
                  <c:v>1075</c:v>
                </c:pt>
                <c:pt idx="1076">
                  <c:v>1076</c:v>
                </c:pt>
                <c:pt idx="1077">
                  <c:v>1077</c:v>
                </c:pt>
                <c:pt idx="1078">
                  <c:v>1078</c:v>
                </c:pt>
                <c:pt idx="1079">
                  <c:v>1079</c:v>
                </c:pt>
                <c:pt idx="1080">
                  <c:v>1080</c:v>
                </c:pt>
                <c:pt idx="1081">
                  <c:v>1081</c:v>
                </c:pt>
                <c:pt idx="1082">
                  <c:v>1082</c:v>
                </c:pt>
                <c:pt idx="1083">
                  <c:v>1083</c:v>
                </c:pt>
                <c:pt idx="1084">
                  <c:v>1084</c:v>
                </c:pt>
                <c:pt idx="1085">
                  <c:v>1085</c:v>
                </c:pt>
                <c:pt idx="1086">
                  <c:v>1086</c:v>
                </c:pt>
                <c:pt idx="1087">
                  <c:v>1087</c:v>
                </c:pt>
                <c:pt idx="1088">
                  <c:v>1088</c:v>
                </c:pt>
                <c:pt idx="1089">
                  <c:v>1089</c:v>
                </c:pt>
                <c:pt idx="1090">
                  <c:v>1090</c:v>
                </c:pt>
                <c:pt idx="1091">
                  <c:v>1091</c:v>
                </c:pt>
                <c:pt idx="1092">
                  <c:v>1092</c:v>
                </c:pt>
                <c:pt idx="1093">
                  <c:v>1093</c:v>
                </c:pt>
                <c:pt idx="1094">
                  <c:v>1094</c:v>
                </c:pt>
                <c:pt idx="1095">
                  <c:v>1095</c:v>
                </c:pt>
                <c:pt idx="1096">
                  <c:v>1096</c:v>
                </c:pt>
                <c:pt idx="1097">
                  <c:v>1097</c:v>
                </c:pt>
                <c:pt idx="1098">
                  <c:v>1098</c:v>
                </c:pt>
                <c:pt idx="1099">
                  <c:v>1099</c:v>
                </c:pt>
              </c:numCache>
            </c:numRef>
          </c:xVal>
          <c:yVal>
            <c:numRef>
              <c:f>'540!'!$G$2:$G$1101</c:f>
              <c:numCache>
                <c:formatCode>General</c:formatCode>
                <c:ptCount val="1100"/>
                <c:pt idx="0">
                  <c:v>-1.1033756947974108E-2</c:v>
                </c:pt>
                <c:pt idx="1">
                  <c:v>-1.3864217732796717E-2</c:v>
                </c:pt>
                <c:pt idx="2">
                  <c:v>-5.6363749786492584E-3</c:v>
                </c:pt>
                <c:pt idx="3">
                  <c:v>-2.4182557462549749E-2</c:v>
                </c:pt>
                <c:pt idx="4">
                  <c:v>-2.2983737256508856E-2</c:v>
                </c:pt>
                <c:pt idx="5">
                  <c:v>-5.7979818812536272E-3</c:v>
                </c:pt>
                <c:pt idx="6">
                  <c:v>5.3151285200275789E-4</c:v>
                </c:pt>
                <c:pt idx="7">
                  <c:v>1.0683833973038801E-2</c:v>
                </c:pt>
                <c:pt idx="8">
                  <c:v>1.3787598193073763E-2</c:v>
                </c:pt>
                <c:pt idx="9">
                  <c:v>-4.3728504131947061E-3</c:v>
                </c:pt>
                <c:pt idx="10">
                  <c:v>-1.6742535608550765E-3</c:v>
                </c:pt>
                <c:pt idx="11">
                  <c:v>-1.8242257368026905E-2</c:v>
                </c:pt>
                <c:pt idx="12">
                  <c:v>-2.2878962151308142E-2</c:v>
                </c:pt>
                <c:pt idx="13">
                  <c:v>-1.3477836541402277E-2</c:v>
                </c:pt>
                <c:pt idx="14">
                  <c:v>5.2072578075089753E-3</c:v>
                </c:pt>
                <c:pt idx="15">
                  <c:v>1.5763683065492799E-2</c:v>
                </c:pt>
                <c:pt idx="16">
                  <c:v>8.8678408330517423E-3</c:v>
                </c:pt>
                <c:pt idx="17">
                  <c:v>-2.4017269208798618E-3</c:v>
                </c:pt>
                <c:pt idx="18">
                  <c:v>3.6674320288869783E-3</c:v>
                </c:pt>
                <c:pt idx="19">
                  <c:v>-3.5176500609007577E-3</c:v>
                </c:pt>
                <c:pt idx="20">
                  <c:v>5.5267614910168529E-3</c:v>
                </c:pt>
                <c:pt idx="21">
                  <c:v>3.9768502350343883E-3</c:v>
                </c:pt>
                <c:pt idx="22">
                  <c:v>-2.4696040088108606E-2</c:v>
                </c:pt>
                <c:pt idx="23">
                  <c:v>-7.9277507102492872E-3</c:v>
                </c:pt>
                <c:pt idx="24">
                  <c:v>-1.8753852796927217E-3</c:v>
                </c:pt>
                <c:pt idx="25">
                  <c:v>-2.7135816469324892E-2</c:v>
                </c:pt>
                <c:pt idx="26">
                  <c:v>5.6507963254071539E-3</c:v>
                </c:pt>
                <c:pt idx="27">
                  <c:v>3.1698830811212997E-2</c:v>
                </c:pt>
                <c:pt idx="28">
                  <c:v>2.3499288233679735E-2</c:v>
                </c:pt>
                <c:pt idx="29">
                  <c:v>5.3357984329366944E-3</c:v>
                </c:pt>
                <c:pt idx="30">
                  <c:v>2.9260775733840678E-2</c:v>
                </c:pt>
                <c:pt idx="31">
                  <c:v>4.9193451400767725E-3</c:v>
                </c:pt>
                <c:pt idx="32">
                  <c:v>-1.0585662065429019E-2</c:v>
                </c:pt>
                <c:pt idx="33">
                  <c:v>1.0139331808451479E-2</c:v>
                </c:pt>
                <c:pt idx="34">
                  <c:v>1.8371044225789343E-3</c:v>
                </c:pt>
                <c:pt idx="35">
                  <c:v>-1.6823906223687003E-2</c:v>
                </c:pt>
                <c:pt idx="36">
                  <c:v>8.060522218621774E-3</c:v>
                </c:pt>
                <c:pt idx="37">
                  <c:v>7.8057625666092308E-3</c:v>
                </c:pt>
                <c:pt idx="38">
                  <c:v>-5.9991064430012526E-3</c:v>
                </c:pt>
                <c:pt idx="39">
                  <c:v>-1.5247058050842494E-2</c:v>
                </c:pt>
                <c:pt idx="40">
                  <c:v>-1.1660758509805906E-2</c:v>
                </c:pt>
                <c:pt idx="41">
                  <c:v>2.307728042280666E-2</c:v>
                </c:pt>
                <c:pt idx="42">
                  <c:v>2.5687437303610066E-3</c:v>
                </c:pt>
                <c:pt idx="43">
                  <c:v>3.9763909015297942E-3</c:v>
                </c:pt>
                <c:pt idx="44">
                  <c:v>-4.4357755484732081E-3</c:v>
                </c:pt>
                <c:pt idx="45">
                  <c:v>-9.3629170820592172E-3</c:v>
                </c:pt>
                <c:pt idx="46">
                  <c:v>-1.1027052555766274E-2</c:v>
                </c:pt>
                <c:pt idx="47">
                  <c:v>6.6139806239153481E-5</c:v>
                </c:pt>
                <c:pt idx="48">
                  <c:v>1.3873171394580311E-2</c:v>
                </c:pt>
                <c:pt idx="49">
                  <c:v>-6.9857801686947626E-3</c:v>
                </c:pt>
                <c:pt idx="50">
                  <c:v>-1.3300781320721973E-2</c:v>
                </c:pt>
                <c:pt idx="51">
                  <c:v>-6.4936400803113569E-4</c:v>
                </c:pt>
                <c:pt idx="52">
                  <c:v>2.2974667848938594E-2</c:v>
                </c:pt>
                <c:pt idx="53">
                  <c:v>2.3083189335269684E-2</c:v>
                </c:pt>
                <c:pt idx="54">
                  <c:v>1.9801849133310585E-2</c:v>
                </c:pt>
                <c:pt idx="55">
                  <c:v>2.9615189901245693E-2</c:v>
                </c:pt>
                <c:pt idx="56">
                  <c:v>5.7346627268415771E-3</c:v>
                </c:pt>
                <c:pt idx="57">
                  <c:v>1.3327700131568225E-2</c:v>
                </c:pt>
                <c:pt idx="58">
                  <c:v>2.6031682146686483E-2</c:v>
                </c:pt>
                <c:pt idx="59">
                  <c:v>6.3558566656231026E-3</c:v>
                </c:pt>
                <c:pt idx="60">
                  <c:v>-1.6577593928588069E-2</c:v>
                </c:pt>
                <c:pt idx="61">
                  <c:v>-4.1482026769232025E-3</c:v>
                </c:pt>
                <c:pt idx="62">
                  <c:v>7.7747213193210072E-3</c:v>
                </c:pt>
                <c:pt idx="63">
                  <c:v>2.0648728870801243E-3</c:v>
                </c:pt>
                <c:pt idx="64">
                  <c:v>1.9218118721444393E-2</c:v>
                </c:pt>
                <c:pt idx="65">
                  <c:v>1.6699437461091756E-2</c:v>
                </c:pt>
                <c:pt idx="66">
                  <c:v>3.6693919813941419E-3</c:v>
                </c:pt>
                <c:pt idx="67">
                  <c:v>4.2280261756707689E-3</c:v>
                </c:pt>
                <c:pt idx="68">
                  <c:v>1.0901889413247186E-2</c:v>
                </c:pt>
                <c:pt idx="69">
                  <c:v>9.627425922998133E-3</c:v>
                </c:pt>
                <c:pt idx="70">
                  <c:v>2.0326925201914349E-2</c:v>
                </c:pt>
                <c:pt idx="71">
                  <c:v>1.1574765883866162E-2</c:v>
                </c:pt>
                <c:pt idx="72">
                  <c:v>8.9291205959974515E-3</c:v>
                </c:pt>
                <c:pt idx="73">
                  <c:v>1.2603148523191549E-2</c:v>
                </c:pt>
                <c:pt idx="74">
                  <c:v>1.8587349165018488E-2</c:v>
                </c:pt>
                <c:pt idx="75">
                  <c:v>1.0478377286331594E-2</c:v>
                </c:pt>
                <c:pt idx="76">
                  <c:v>-2.1233016113749038E-2</c:v>
                </c:pt>
                <c:pt idx="77">
                  <c:v>-1.5576781016115288E-2</c:v>
                </c:pt>
                <c:pt idx="78">
                  <c:v>-5.6584553596658906E-3</c:v>
                </c:pt>
                <c:pt idx="79">
                  <c:v>-7.6469401511983972E-3</c:v>
                </c:pt>
                <c:pt idx="80">
                  <c:v>1.2021689089160943E-2</c:v>
                </c:pt>
                <c:pt idx="81">
                  <c:v>1.1559469381414521E-2</c:v>
                </c:pt>
                <c:pt idx="82">
                  <c:v>3.3558839959903202E-3</c:v>
                </c:pt>
                <c:pt idx="83">
                  <c:v>-1.44863229445076E-2</c:v>
                </c:pt>
                <c:pt idx="84">
                  <c:v>-1.941153358052795E-2</c:v>
                </c:pt>
                <c:pt idx="85">
                  <c:v>-5.2140996063652374E-3</c:v>
                </c:pt>
                <c:pt idx="86">
                  <c:v>4.3000604379990932E-3</c:v>
                </c:pt>
                <c:pt idx="87">
                  <c:v>-6.6738343722266818E-3</c:v>
                </c:pt>
                <c:pt idx="88">
                  <c:v>-3.8857334644403839E-3</c:v>
                </c:pt>
                <c:pt idx="89">
                  <c:v>-4.2039641812851901E-3</c:v>
                </c:pt>
                <c:pt idx="90">
                  <c:v>1.253943151041222E-2</c:v>
                </c:pt>
                <c:pt idx="91">
                  <c:v>-4.6320470344256084E-3</c:v>
                </c:pt>
                <c:pt idx="92">
                  <c:v>-1.4236973199371913E-2</c:v>
                </c:pt>
                <c:pt idx="93">
                  <c:v>1.1255356143089276E-2</c:v>
                </c:pt>
                <c:pt idx="94">
                  <c:v>-5.3152585325961718E-3</c:v>
                </c:pt>
                <c:pt idx="95">
                  <c:v>-1.0596402013641938E-2</c:v>
                </c:pt>
                <c:pt idx="96">
                  <c:v>-9.0627382525200889E-3</c:v>
                </c:pt>
                <c:pt idx="97">
                  <c:v>-1.3487274705000331E-2</c:v>
                </c:pt>
                <c:pt idx="98">
                  <c:v>-1.7791587260223183E-4</c:v>
                </c:pt>
                <c:pt idx="99">
                  <c:v>2.0571270197824302E-3</c:v>
                </c:pt>
                <c:pt idx="100">
                  <c:v>-8.9161819044202891E-3</c:v>
                </c:pt>
                <c:pt idx="101">
                  <c:v>-1.1536116128530735E-2</c:v>
                </c:pt>
                <c:pt idx="102">
                  <c:v>-6.6820141203314115E-3</c:v>
                </c:pt>
                <c:pt idx="103">
                  <c:v>-1.4863417882724201E-2</c:v>
                </c:pt>
                <c:pt idx="104">
                  <c:v>6.6537238024764341E-6</c:v>
                </c:pt>
                <c:pt idx="105">
                  <c:v>-1.8790426285193576E-2</c:v>
                </c:pt>
                <c:pt idx="106">
                  <c:v>-1.1000032408109275E-2</c:v>
                </c:pt>
                <c:pt idx="107">
                  <c:v>1.1265185244954247E-3</c:v>
                </c:pt>
                <c:pt idx="108">
                  <c:v>-1.6467272031239571E-3</c:v>
                </c:pt>
                <c:pt idx="109">
                  <c:v>1.080622708473822E-2</c:v>
                </c:pt>
                <c:pt idx="110">
                  <c:v>1.9592421920581585E-2</c:v>
                </c:pt>
                <c:pt idx="111">
                  <c:v>1.8932853039761437E-2</c:v>
                </c:pt>
                <c:pt idx="112">
                  <c:v>1.0342539225582913E-2</c:v>
                </c:pt>
                <c:pt idx="113">
                  <c:v>2.494201244513157E-2</c:v>
                </c:pt>
                <c:pt idx="114">
                  <c:v>4.695901548649282E-3</c:v>
                </c:pt>
                <c:pt idx="115">
                  <c:v>-9.4931138391536971E-3</c:v>
                </c:pt>
                <c:pt idx="116">
                  <c:v>-3.4037260617726449E-3</c:v>
                </c:pt>
                <c:pt idx="117">
                  <c:v>-1.4544651995659576E-2</c:v>
                </c:pt>
                <c:pt idx="118">
                  <c:v>5.857374020959258E-3</c:v>
                </c:pt>
                <c:pt idx="119">
                  <c:v>1.5884647840058802E-2</c:v>
                </c:pt>
                <c:pt idx="120">
                  <c:v>-3.496359433956947E-2</c:v>
                </c:pt>
                <c:pt idx="121">
                  <c:v>-1.8110635733849099E-2</c:v>
                </c:pt>
                <c:pt idx="122">
                  <c:v>1.0513121498230688E-2</c:v>
                </c:pt>
                <c:pt idx="123">
                  <c:v>9.9671801897779719E-3</c:v>
                </c:pt>
                <c:pt idx="124">
                  <c:v>2.5334685808788587E-2</c:v>
                </c:pt>
                <c:pt idx="125">
                  <c:v>1.1300869405540783E-2</c:v>
                </c:pt>
                <c:pt idx="126">
                  <c:v>4.0509854113643228E-3</c:v>
                </c:pt>
                <c:pt idx="127">
                  <c:v>7.5485367994133357E-3</c:v>
                </c:pt>
                <c:pt idx="128">
                  <c:v>1.9977190302032804E-2</c:v>
                </c:pt>
                <c:pt idx="129">
                  <c:v>1.9014173602665586E-2</c:v>
                </c:pt>
                <c:pt idx="130">
                  <c:v>1.2072720515400145E-2</c:v>
                </c:pt>
                <c:pt idx="131">
                  <c:v>1.7416402222283012E-2</c:v>
                </c:pt>
                <c:pt idx="132">
                  <c:v>4.1629581555085671E-2</c:v>
                </c:pt>
                <c:pt idx="133">
                  <c:v>1.3340016772488758E-2</c:v>
                </c:pt>
                <c:pt idx="134">
                  <c:v>1.6001001931930599E-2</c:v>
                </c:pt>
                <c:pt idx="135">
                  <c:v>2.5767990493752106E-2</c:v>
                </c:pt>
                <c:pt idx="136">
                  <c:v>1.1461557830727739E-2</c:v>
                </c:pt>
                <c:pt idx="137">
                  <c:v>8.0086735095821308E-3</c:v>
                </c:pt>
                <c:pt idx="138">
                  <c:v>3.0725059565065202E-2</c:v>
                </c:pt>
                <c:pt idx="139">
                  <c:v>1.9764081832952741E-2</c:v>
                </c:pt>
                <c:pt idx="140">
                  <c:v>1.6019632358577621E-2</c:v>
                </c:pt>
                <c:pt idx="141">
                  <c:v>3.9122978334388187E-2</c:v>
                </c:pt>
                <c:pt idx="142">
                  <c:v>5.0185136653593393E-2</c:v>
                </c:pt>
                <c:pt idx="143">
                  <c:v>4.3274421087571679E-2</c:v>
                </c:pt>
                <c:pt idx="144">
                  <c:v>4.7881559979461565E-2</c:v>
                </c:pt>
                <c:pt idx="145">
                  <c:v>5.7568833631232108E-2</c:v>
                </c:pt>
                <c:pt idx="146">
                  <c:v>4.979040929990227E-2</c:v>
                </c:pt>
                <c:pt idx="147">
                  <c:v>5.2817553980214239E-2</c:v>
                </c:pt>
                <c:pt idx="148">
                  <c:v>6.0576132696331476E-2</c:v>
                </c:pt>
                <c:pt idx="149">
                  <c:v>3.5880772389578951E-2</c:v>
                </c:pt>
                <c:pt idx="150">
                  <c:v>5.508645872431632E-2</c:v>
                </c:pt>
                <c:pt idx="151">
                  <c:v>6.8052201352609393E-2</c:v>
                </c:pt>
                <c:pt idx="152">
                  <c:v>6.2483390915088775E-2</c:v>
                </c:pt>
                <c:pt idx="153">
                  <c:v>5.017829485473714E-2</c:v>
                </c:pt>
                <c:pt idx="154">
                  <c:v>7.5650279576399457E-2</c:v>
                </c:pt>
                <c:pt idx="155">
                  <c:v>5.9448464250243346E-2</c:v>
                </c:pt>
                <c:pt idx="156">
                  <c:v>5.7268647644602905E-2</c:v>
                </c:pt>
                <c:pt idx="157">
                  <c:v>7.6378461867517858E-2</c:v>
                </c:pt>
                <c:pt idx="158">
                  <c:v>8.8580945259205485E-2</c:v>
                </c:pt>
                <c:pt idx="159">
                  <c:v>8.0118137942046669E-2</c:v>
                </c:pt>
                <c:pt idx="160">
                  <c:v>6.9323055820978682E-2</c:v>
                </c:pt>
                <c:pt idx="161">
                  <c:v>7.3906588260151687E-2</c:v>
                </c:pt>
                <c:pt idx="162">
                  <c:v>0.10592751191512639</c:v>
                </c:pt>
                <c:pt idx="163">
                  <c:v>9.9481460558570642E-2</c:v>
                </c:pt>
                <c:pt idx="164">
                  <c:v>9.1552386308048767E-2</c:v>
                </c:pt>
                <c:pt idx="165">
                  <c:v>9.876029368498844E-2</c:v>
                </c:pt>
                <c:pt idx="166">
                  <c:v>8.8589566187401075E-2</c:v>
                </c:pt>
                <c:pt idx="167">
                  <c:v>0.10267458773036392</c:v>
                </c:pt>
                <c:pt idx="168">
                  <c:v>0.12511070555410597</c:v>
                </c:pt>
                <c:pt idx="169">
                  <c:v>0.11076949976643488</c:v>
                </c:pt>
                <c:pt idx="170">
                  <c:v>0.13750559854181887</c:v>
                </c:pt>
                <c:pt idx="171">
                  <c:v>0.14778917969809491</c:v>
                </c:pt>
                <c:pt idx="172">
                  <c:v>0.15884908154323643</c:v>
                </c:pt>
                <c:pt idx="173">
                  <c:v>0.15483736779567028</c:v>
                </c:pt>
                <c:pt idx="174">
                  <c:v>0.15682520887568432</c:v>
                </c:pt>
                <c:pt idx="175">
                  <c:v>0.17585647981840055</c:v>
                </c:pt>
                <c:pt idx="176">
                  <c:v>0.15594362848500792</c:v>
                </c:pt>
                <c:pt idx="177">
                  <c:v>0.1578454190661889</c:v>
                </c:pt>
                <c:pt idx="178">
                  <c:v>0.17970562476942545</c:v>
                </c:pt>
                <c:pt idx="179">
                  <c:v>0.16179023350281274</c:v>
                </c:pt>
                <c:pt idx="180">
                  <c:v>0.17025930412688442</c:v>
                </c:pt>
                <c:pt idx="181">
                  <c:v>0.18348452904383514</c:v>
                </c:pt>
                <c:pt idx="182">
                  <c:v>0.20744107555775917</c:v>
                </c:pt>
                <c:pt idx="183">
                  <c:v>0.2261102225830082</c:v>
                </c:pt>
                <c:pt idx="184">
                  <c:v>0.23029008851047839</c:v>
                </c:pt>
                <c:pt idx="185">
                  <c:v>0.16827033483353751</c:v>
                </c:pt>
                <c:pt idx="186">
                  <c:v>0.18771458754867817</c:v>
                </c:pt>
                <c:pt idx="187">
                  <c:v>0.22516657410673133</c:v>
                </c:pt>
                <c:pt idx="188">
                  <c:v>0.23963600963669568</c:v>
                </c:pt>
                <c:pt idx="189">
                  <c:v>0.22876634750956493</c:v>
                </c:pt>
                <c:pt idx="190">
                  <c:v>0.21840277653514517</c:v>
                </c:pt>
                <c:pt idx="191">
                  <c:v>0.26784201174390271</c:v>
                </c:pt>
                <c:pt idx="192">
                  <c:v>0.25539902358537037</c:v>
                </c:pt>
                <c:pt idx="193">
                  <c:v>0.21402652323374211</c:v>
                </c:pt>
                <c:pt idx="194">
                  <c:v>0.21834164868261965</c:v>
                </c:pt>
                <c:pt idx="195">
                  <c:v>0.24518572656962689</c:v>
                </c:pt>
                <c:pt idx="196">
                  <c:v>0.20899883752529816</c:v>
                </c:pt>
                <c:pt idx="197">
                  <c:v>0.19823054415510979</c:v>
                </c:pt>
                <c:pt idx="198">
                  <c:v>0.16506637362860641</c:v>
                </c:pt>
                <c:pt idx="199">
                  <c:v>0.18573901253597522</c:v>
                </c:pt>
                <c:pt idx="200">
                  <c:v>0.1894104585548014</c:v>
                </c:pt>
                <c:pt idx="201">
                  <c:v>0.21706399568971979</c:v>
                </c:pt>
                <c:pt idx="202">
                  <c:v>0.20460589204149573</c:v>
                </c:pt>
                <c:pt idx="203">
                  <c:v>0.24437090068916445</c:v>
                </c:pt>
                <c:pt idx="204">
                  <c:v>0.24731955986737536</c:v>
                </c:pt>
                <c:pt idx="205">
                  <c:v>0.2378924773405601</c:v>
                </c:pt>
                <c:pt idx="206">
                  <c:v>0.24179722463364089</c:v>
                </c:pt>
                <c:pt idx="207">
                  <c:v>0.27728548282186888</c:v>
                </c:pt>
                <c:pt idx="208">
                  <c:v>0.31554150450157231</c:v>
                </c:pt>
                <c:pt idx="209">
                  <c:v>0.30013491519902136</c:v>
                </c:pt>
                <c:pt idx="210">
                  <c:v>0.31288896679383998</c:v>
                </c:pt>
                <c:pt idx="211">
                  <c:v>0.30360780420288985</c:v>
                </c:pt>
                <c:pt idx="212">
                  <c:v>0.30627963780444539</c:v>
                </c:pt>
                <c:pt idx="213">
                  <c:v>0.32659297344617405</c:v>
                </c:pt>
                <c:pt idx="214">
                  <c:v>0.35458003775299091</c:v>
                </c:pt>
                <c:pt idx="215">
                  <c:v>0.35004014531460731</c:v>
                </c:pt>
                <c:pt idx="216">
                  <c:v>0.35791490455131431</c:v>
                </c:pt>
                <c:pt idx="217">
                  <c:v>0.34772243670558206</c:v>
                </c:pt>
                <c:pt idx="218">
                  <c:v>0.32054759442561009</c:v>
                </c:pt>
                <c:pt idx="219">
                  <c:v>0.34996987577264238</c:v>
                </c:pt>
                <c:pt idx="220">
                  <c:v>0.35888435812887631</c:v>
                </c:pt>
                <c:pt idx="221">
                  <c:v>0.34441797469491442</c:v>
                </c:pt>
                <c:pt idx="222">
                  <c:v>0.3293132348573411</c:v>
                </c:pt>
                <c:pt idx="223">
                  <c:v>0.3773256999562154</c:v>
                </c:pt>
                <c:pt idx="224">
                  <c:v>0.3736899964448484</c:v>
                </c:pt>
                <c:pt idx="225">
                  <c:v>0.36497032505422733</c:v>
                </c:pt>
                <c:pt idx="226">
                  <c:v>0.42917310650032092</c:v>
                </c:pt>
                <c:pt idx="227">
                  <c:v>0.42438433450443602</c:v>
                </c:pt>
                <c:pt idx="228">
                  <c:v>0.42103806906863006</c:v>
                </c:pt>
                <c:pt idx="229">
                  <c:v>0.42356812033810548</c:v>
                </c:pt>
                <c:pt idx="230">
                  <c:v>0.42274632240922833</c:v>
                </c:pt>
                <c:pt idx="231">
                  <c:v>0.42293852966341788</c:v>
                </c:pt>
                <c:pt idx="232">
                  <c:v>0.45194847958525675</c:v>
                </c:pt>
                <c:pt idx="233">
                  <c:v>0.46516583563723712</c:v>
                </c:pt>
                <c:pt idx="234">
                  <c:v>0.4615177214474227</c:v>
                </c:pt>
                <c:pt idx="235">
                  <c:v>0.44933699276545785</c:v>
                </c:pt>
                <c:pt idx="236">
                  <c:v>0.4564775239607104</c:v>
                </c:pt>
                <c:pt idx="237">
                  <c:v>0.4654168559704136</c:v>
                </c:pt>
                <c:pt idx="238">
                  <c:v>0.4696522671254133</c:v>
                </c:pt>
                <c:pt idx="239">
                  <c:v>0.45900627230801999</c:v>
                </c:pt>
                <c:pt idx="240">
                  <c:v>0.49406909477105071</c:v>
                </c:pt>
                <c:pt idx="241">
                  <c:v>0.47971223770729454</c:v>
                </c:pt>
                <c:pt idx="242">
                  <c:v>0.4498470758206648</c:v>
                </c:pt>
                <c:pt idx="243">
                  <c:v>0.49346718909502285</c:v>
                </c:pt>
                <c:pt idx="244">
                  <c:v>0.54315145623813654</c:v>
                </c:pt>
                <c:pt idx="245">
                  <c:v>0.49888697000696619</c:v>
                </c:pt>
                <c:pt idx="246">
                  <c:v>0.50750825259697174</c:v>
                </c:pt>
                <c:pt idx="247">
                  <c:v>0.51449806135417364</c:v>
                </c:pt>
                <c:pt idx="248">
                  <c:v>0.52078690997796362</c:v>
                </c:pt>
                <c:pt idx="249">
                  <c:v>0.55670361247607647</c:v>
                </c:pt>
                <c:pt idx="250">
                  <c:v>0.56118989868954505</c:v>
                </c:pt>
                <c:pt idx="251">
                  <c:v>0.56720374508830396</c:v>
                </c:pt>
                <c:pt idx="252">
                  <c:v>0.57656061599344555</c:v>
                </c:pt>
                <c:pt idx="253">
                  <c:v>0.53455485086786858</c:v>
                </c:pt>
                <c:pt idx="254">
                  <c:v>0.55598616321307071</c:v>
                </c:pt>
                <c:pt idx="255">
                  <c:v>0.5795025636697565</c:v>
                </c:pt>
                <c:pt idx="256">
                  <c:v>0.55149333864240269</c:v>
                </c:pt>
                <c:pt idx="257">
                  <c:v>0.52144502540073867</c:v>
                </c:pt>
                <c:pt idx="258">
                  <c:v>0.53319415591342467</c:v>
                </c:pt>
                <c:pt idx="259">
                  <c:v>0.53218816491743381</c:v>
                </c:pt>
                <c:pt idx="260">
                  <c:v>0.54687391984300138</c:v>
                </c:pt>
                <c:pt idx="261">
                  <c:v>0.59801006715378813</c:v>
                </c:pt>
                <c:pt idx="262">
                  <c:v>0.56494427168249572</c:v>
                </c:pt>
                <c:pt idx="263">
                  <c:v>0.54300929761375483</c:v>
                </c:pt>
                <c:pt idx="264">
                  <c:v>0.56369246640163528</c:v>
                </c:pt>
                <c:pt idx="265">
                  <c:v>0.60154784475289058</c:v>
                </c:pt>
                <c:pt idx="266">
                  <c:v>0.56388776921574446</c:v>
                </c:pt>
                <c:pt idx="267">
                  <c:v>0.61922059123535067</c:v>
                </c:pt>
                <c:pt idx="268">
                  <c:v>0.68088967646244558</c:v>
                </c:pt>
                <c:pt idx="269">
                  <c:v>0.65465556062271479</c:v>
                </c:pt>
                <c:pt idx="270">
                  <c:v>0.59771675192616081</c:v>
                </c:pt>
                <c:pt idx="271">
                  <c:v>0.60653139884903873</c:v>
                </c:pt>
                <c:pt idx="272">
                  <c:v>0.64172006428334261</c:v>
                </c:pt>
                <c:pt idx="273">
                  <c:v>0.63302347811021498</c:v>
                </c:pt>
                <c:pt idx="274">
                  <c:v>0.67191875282049374</c:v>
                </c:pt>
                <c:pt idx="275">
                  <c:v>0.64930454574245877</c:v>
                </c:pt>
                <c:pt idx="276">
                  <c:v>0.65124194810756109</c:v>
                </c:pt>
                <c:pt idx="277">
                  <c:v>0.64789663792997976</c:v>
                </c:pt>
                <c:pt idx="278">
                  <c:v>0.6666378339109208</c:v>
                </c:pt>
                <c:pt idx="279">
                  <c:v>0.64740356504999852</c:v>
                </c:pt>
                <c:pt idx="280">
                  <c:v>0.66132240157005262</c:v>
                </c:pt>
                <c:pt idx="281">
                  <c:v>0.66557560363926183</c:v>
                </c:pt>
                <c:pt idx="282">
                  <c:v>0.65493886644668675</c:v>
                </c:pt>
                <c:pt idx="283">
                  <c:v>0.63287266869693115</c:v>
                </c:pt>
                <c:pt idx="284">
                  <c:v>0.67512352438812473</c:v>
                </c:pt>
                <c:pt idx="285">
                  <c:v>0.68564651058407866</c:v>
                </c:pt>
                <c:pt idx="286">
                  <c:v>0.68604133903759079</c:v>
                </c:pt>
                <c:pt idx="287">
                  <c:v>0.68344162653140261</c:v>
                </c:pt>
                <c:pt idx="288">
                  <c:v>0.67273421482880291</c:v>
                </c:pt>
                <c:pt idx="289">
                  <c:v>0.66887303539683596</c:v>
                </c:pt>
                <c:pt idx="290">
                  <c:v>0.68797286903404686</c:v>
                </c:pt>
                <c:pt idx="291">
                  <c:v>0.65021559073511392</c:v>
                </c:pt>
                <c:pt idx="292">
                  <c:v>0.59326063905617255</c:v>
                </c:pt>
                <c:pt idx="293">
                  <c:v>0.60298586808335497</c:v>
                </c:pt>
                <c:pt idx="294">
                  <c:v>0.61105025977557559</c:v>
                </c:pt>
                <c:pt idx="295">
                  <c:v>0.70484131946915873</c:v>
                </c:pt>
                <c:pt idx="296">
                  <c:v>0.69619946830305468</c:v>
                </c:pt>
                <c:pt idx="297">
                  <c:v>0.66527167112930874</c:v>
                </c:pt>
                <c:pt idx="298">
                  <c:v>0.67329790463030226</c:v>
                </c:pt>
                <c:pt idx="299">
                  <c:v>0.72487152262120802</c:v>
                </c:pt>
                <c:pt idx="300">
                  <c:v>0.71846874961910578</c:v>
                </c:pt>
                <c:pt idx="301">
                  <c:v>0.68604229382183535</c:v>
                </c:pt>
                <c:pt idx="302">
                  <c:v>0.65550634576144795</c:v>
                </c:pt>
                <c:pt idx="303">
                  <c:v>0.71090284166170181</c:v>
                </c:pt>
                <c:pt idx="304">
                  <c:v>0.65905277315409572</c:v>
                </c:pt>
                <c:pt idx="305">
                  <c:v>0.6710504371244741</c:v>
                </c:pt>
                <c:pt idx="306">
                  <c:v>0.74049464868634662</c:v>
                </c:pt>
                <c:pt idx="307">
                  <c:v>0.72521459701938062</c:v>
                </c:pt>
                <c:pt idx="308">
                  <c:v>0.72717893269910083</c:v>
                </c:pt>
                <c:pt idx="309">
                  <c:v>0.71893873766077676</c:v>
                </c:pt>
                <c:pt idx="310">
                  <c:v>0.7313765039400878</c:v>
                </c:pt>
                <c:pt idx="311">
                  <c:v>0.74785226560720952</c:v>
                </c:pt>
                <c:pt idx="312">
                  <c:v>0.71633286252091488</c:v>
                </c:pt>
                <c:pt idx="313">
                  <c:v>0.69869899785413891</c:v>
                </c:pt>
                <c:pt idx="314">
                  <c:v>0.73102287041687042</c:v>
                </c:pt>
                <c:pt idx="315">
                  <c:v>0.73446188282825986</c:v>
                </c:pt>
                <c:pt idx="316">
                  <c:v>0.72458740686111744</c:v>
                </c:pt>
                <c:pt idx="317">
                  <c:v>0.74891273106370904</c:v>
                </c:pt>
                <c:pt idx="318">
                  <c:v>0.67585237209902116</c:v>
                </c:pt>
                <c:pt idx="319">
                  <c:v>0.70841384104317029</c:v>
                </c:pt>
                <c:pt idx="320">
                  <c:v>0.75716316813481266</c:v>
                </c:pt>
                <c:pt idx="321">
                  <c:v>0.74529111607071619</c:v>
                </c:pt>
                <c:pt idx="322">
                  <c:v>0.71768010546401551</c:v>
                </c:pt>
                <c:pt idx="323">
                  <c:v>0.74098639077416917</c:v>
                </c:pt>
                <c:pt idx="324">
                  <c:v>0.76431127854618131</c:v>
                </c:pt>
                <c:pt idx="325">
                  <c:v>0.81962402260583878</c:v>
                </c:pt>
                <c:pt idx="326">
                  <c:v>0.81589426976549762</c:v>
                </c:pt>
                <c:pt idx="327">
                  <c:v>0.80494040888252782</c:v>
                </c:pt>
                <c:pt idx="328">
                  <c:v>0.78363621166949682</c:v>
                </c:pt>
                <c:pt idx="329">
                  <c:v>0.77569112487573777</c:v>
                </c:pt>
                <c:pt idx="330">
                  <c:v>0.79840664335919875</c:v>
                </c:pt>
                <c:pt idx="331">
                  <c:v>0.83110011748171297</c:v>
                </c:pt>
                <c:pt idx="332">
                  <c:v>0.80871271730602845</c:v>
                </c:pt>
                <c:pt idx="333">
                  <c:v>0.82783063150630321</c:v>
                </c:pt>
                <c:pt idx="334">
                  <c:v>0.82701435951447733</c:v>
                </c:pt>
                <c:pt idx="335">
                  <c:v>0.84365400655091449</c:v>
                </c:pt>
                <c:pt idx="336">
                  <c:v>0.83909371877592853</c:v>
                </c:pt>
                <c:pt idx="337">
                  <c:v>0.87187100190096312</c:v>
                </c:pt>
                <c:pt idx="338">
                  <c:v>0.85015716494475202</c:v>
                </c:pt>
                <c:pt idx="339">
                  <c:v>0.8435029659778428</c:v>
                </c:pt>
                <c:pt idx="340">
                  <c:v>0.8574366151147077</c:v>
                </c:pt>
                <c:pt idx="341">
                  <c:v>0.86737158147938598</c:v>
                </c:pt>
                <c:pt idx="342">
                  <c:v>0.80170485670891911</c:v>
                </c:pt>
                <c:pt idx="343">
                  <c:v>0.74699338120208569</c:v>
                </c:pt>
                <c:pt idx="344">
                  <c:v>0.73851474856358046</c:v>
                </c:pt>
                <c:pt idx="345">
                  <c:v>0.79084779290870799</c:v>
                </c:pt>
                <c:pt idx="346">
                  <c:v>0.80653210441487799</c:v>
                </c:pt>
                <c:pt idx="347">
                  <c:v>0.79355413942018127</c:v>
                </c:pt>
                <c:pt idx="348">
                  <c:v>0.80732135711221009</c:v>
                </c:pt>
                <c:pt idx="349">
                  <c:v>0.80692728034273986</c:v>
                </c:pt>
                <c:pt idx="350">
                  <c:v>0.80864516655770224</c:v>
                </c:pt>
                <c:pt idx="351">
                  <c:v>0.84904731708398851</c:v>
                </c:pt>
                <c:pt idx="352">
                  <c:v>0.88355431804171447</c:v>
                </c:pt>
                <c:pt idx="353">
                  <c:v>0.84529219278617951</c:v>
                </c:pt>
                <c:pt idx="354">
                  <c:v>0.86310779189376152</c:v>
                </c:pt>
                <c:pt idx="355">
                  <c:v>0.86535042902741122</c:v>
                </c:pt>
                <c:pt idx="356">
                  <c:v>0.87233416212617243</c:v>
                </c:pt>
                <c:pt idx="357">
                  <c:v>0.86213133773422068</c:v>
                </c:pt>
                <c:pt idx="358">
                  <c:v>0.90272080523151221</c:v>
                </c:pt>
                <c:pt idx="359">
                  <c:v>0.87512946591037533</c:v>
                </c:pt>
                <c:pt idx="360">
                  <c:v>0.78259943930916143</c:v>
                </c:pt>
                <c:pt idx="361">
                  <c:v>0.79693352857947541</c:v>
                </c:pt>
                <c:pt idx="362">
                  <c:v>0.8528041770946172</c:v>
                </c:pt>
                <c:pt idx="363">
                  <c:v>0.88820642791614368</c:v>
                </c:pt>
                <c:pt idx="364">
                  <c:v>0.87704303085256474</c:v>
                </c:pt>
                <c:pt idx="365">
                  <c:v>0.92258501167269602</c:v>
                </c:pt>
                <c:pt idx="366">
                  <c:v>0.94775469826041414</c:v>
                </c:pt>
                <c:pt idx="367">
                  <c:v>0.94316753575467271</c:v>
                </c:pt>
                <c:pt idx="368">
                  <c:v>0.89626341372654039</c:v>
                </c:pt>
                <c:pt idx="369">
                  <c:v>0.89667455878111979</c:v>
                </c:pt>
                <c:pt idx="370">
                  <c:v>0.88492707700602102</c:v>
                </c:pt>
                <c:pt idx="371">
                  <c:v>0.87634866718623627</c:v>
                </c:pt>
                <c:pt idx="372">
                  <c:v>0.88042406889164015</c:v>
                </c:pt>
                <c:pt idx="373">
                  <c:v>0.89075126113595771</c:v>
                </c:pt>
                <c:pt idx="374">
                  <c:v>0.90944125211937776</c:v>
                </c:pt>
                <c:pt idx="375">
                  <c:v>0.88865408138160829</c:v>
                </c:pt>
                <c:pt idx="376">
                  <c:v>0.91304863426724814</c:v>
                </c:pt>
                <c:pt idx="377">
                  <c:v>0.88363902409778028</c:v>
                </c:pt>
                <c:pt idx="378">
                  <c:v>0.89906001986413364</c:v>
                </c:pt>
                <c:pt idx="379">
                  <c:v>0.92808706745780878</c:v>
                </c:pt>
                <c:pt idx="380">
                  <c:v>0.88107061253223173</c:v>
                </c:pt>
                <c:pt idx="381">
                  <c:v>0.85630932234474766</c:v>
                </c:pt>
                <c:pt idx="382">
                  <c:v>0.86063088452962611</c:v>
                </c:pt>
                <c:pt idx="383">
                  <c:v>0.8984197246948975</c:v>
                </c:pt>
                <c:pt idx="384">
                  <c:v>0.97135059716072669</c:v>
                </c:pt>
                <c:pt idx="385">
                  <c:v>0.94742238618228536</c:v>
                </c:pt>
                <c:pt idx="386">
                  <c:v>0.92713523198154124</c:v>
                </c:pt>
                <c:pt idx="387">
                  <c:v>0.95073801514927081</c:v>
                </c:pt>
                <c:pt idx="388">
                  <c:v>0.93455811360034735</c:v>
                </c:pt>
                <c:pt idx="389">
                  <c:v>0.93014843303900363</c:v>
                </c:pt>
                <c:pt idx="390">
                  <c:v>0.94783451517084727</c:v>
                </c:pt>
                <c:pt idx="391">
                  <c:v>0.96894297549937014</c:v>
                </c:pt>
                <c:pt idx="392">
                  <c:v>0.95449736293594434</c:v>
                </c:pt>
                <c:pt idx="393">
                  <c:v>0.92292678362268243</c:v>
                </c:pt>
                <c:pt idx="394">
                  <c:v>0.89119084415298322</c:v>
                </c:pt>
                <c:pt idx="395">
                  <c:v>0.8935971636979394</c:v>
                </c:pt>
                <c:pt idx="396">
                  <c:v>0.92894812283110018</c:v>
                </c:pt>
                <c:pt idx="397">
                  <c:v>0.93661262316330185</c:v>
                </c:pt>
                <c:pt idx="398">
                  <c:v>0.97033621620673638</c:v>
                </c:pt>
                <c:pt idx="399">
                  <c:v>0.96369520875205394</c:v>
                </c:pt>
                <c:pt idx="400">
                  <c:v>0.96610089235875518</c:v>
                </c:pt>
                <c:pt idx="401">
                  <c:v>0.93670184117213828</c:v>
                </c:pt>
                <c:pt idx="402">
                  <c:v>0.9396430653661858</c:v>
                </c:pt>
                <c:pt idx="403">
                  <c:v>0.97066875934985697</c:v>
                </c:pt>
                <c:pt idx="404">
                  <c:v>0.95507334809668631</c:v>
                </c:pt>
                <c:pt idx="405">
                  <c:v>0.95360295253718363</c:v>
                </c:pt>
                <c:pt idx="406">
                  <c:v>0.94733692943753467</c:v>
                </c:pt>
                <c:pt idx="407">
                  <c:v>0.95627493060768154</c:v>
                </c:pt>
                <c:pt idx="408">
                  <c:v>0.98189235825227006</c:v>
                </c:pt>
                <c:pt idx="409">
                  <c:v>1</c:v>
                </c:pt>
                <c:pt idx="410">
                  <c:v>0.94983229346744324</c:v>
                </c:pt>
                <c:pt idx="411">
                  <c:v>0.93758135273722298</c:v>
                </c:pt>
                <c:pt idx="412">
                  <c:v>0.96885517440476199</c:v>
                </c:pt>
                <c:pt idx="413">
                  <c:v>0.9409744547387634</c:v>
                </c:pt>
                <c:pt idx="414">
                  <c:v>0.92205826525304158</c:v>
                </c:pt>
                <c:pt idx="415">
                  <c:v>0.96715241827805909</c:v>
                </c:pt>
                <c:pt idx="416">
                  <c:v>0.9190276199499543</c:v>
                </c:pt>
                <c:pt idx="417">
                  <c:v>0.95137203184425101</c:v>
                </c:pt>
                <c:pt idx="418">
                  <c:v>0.93525432891487437</c:v>
                </c:pt>
                <c:pt idx="419">
                  <c:v>0.88706788235218403</c:v>
                </c:pt>
                <c:pt idx="420">
                  <c:v>0.88208166648212705</c:v>
                </c:pt>
                <c:pt idx="421">
                  <c:v>0.93510837997146556</c:v>
                </c:pt>
                <c:pt idx="422">
                  <c:v>0.93927146745227275</c:v>
                </c:pt>
                <c:pt idx="423">
                  <c:v>0.92497614311430543</c:v>
                </c:pt>
                <c:pt idx="424">
                  <c:v>0.93120432691611477</c:v>
                </c:pt>
                <c:pt idx="425">
                  <c:v>0.90986495279532642</c:v>
                </c:pt>
                <c:pt idx="426">
                  <c:v>0.86702023381695914</c:v>
                </c:pt>
                <c:pt idx="427">
                  <c:v>0.8786285650309863</c:v>
                </c:pt>
                <c:pt idx="428">
                  <c:v>0.89986278235090622</c:v>
                </c:pt>
                <c:pt idx="429">
                  <c:v>0.85952366948262504</c:v>
                </c:pt>
                <c:pt idx="430">
                  <c:v>0.83751773187117928</c:v>
                </c:pt>
                <c:pt idx="431">
                  <c:v>0.824613044244767</c:v>
                </c:pt>
                <c:pt idx="432">
                  <c:v>0.83866782054156408</c:v>
                </c:pt>
                <c:pt idx="433">
                  <c:v>0.84422767726990333</c:v>
                </c:pt>
                <c:pt idx="434">
                  <c:v>0.82328119241042053</c:v>
                </c:pt>
                <c:pt idx="435">
                  <c:v>0.82406338622629893</c:v>
                </c:pt>
                <c:pt idx="436">
                  <c:v>0.84953425652743109</c:v>
                </c:pt>
                <c:pt idx="437">
                  <c:v>0.89508746165539566</c:v>
                </c:pt>
                <c:pt idx="438">
                  <c:v>0.89919870706287564</c:v>
                </c:pt>
                <c:pt idx="439">
                  <c:v>0.92135933048130425</c:v>
                </c:pt>
                <c:pt idx="440">
                  <c:v>0.86453117660527889</c:v>
                </c:pt>
                <c:pt idx="441">
                  <c:v>0.84043919733045103</c:v>
                </c:pt>
                <c:pt idx="442">
                  <c:v>0.82859381869802906</c:v>
                </c:pt>
                <c:pt idx="443">
                  <c:v>0.81864739478021964</c:v>
                </c:pt>
                <c:pt idx="444">
                  <c:v>0.85491232098946879</c:v>
                </c:pt>
                <c:pt idx="445">
                  <c:v>0.85460899650038014</c:v>
                </c:pt>
                <c:pt idx="446">
                  <c:v>0.78096625848669332</c:v>
                </c:pt>
                <c:pt idx="447">
                  <c:v>0.78096414619718457</c:v>
                </c:pt>
                <c:pt idx="448">
                  <c:v>0.85271151633589892</c:v>
                </c:pt>
                <c:pt idx="449">
                  <c:v>0.86248899188308992</c:v>
                </c:pt>
                <c:pt idx="450">
                  <c:v>0.83853300959432719</c:v>
                </c:pt>
                <c:pt idx="451">
                  <c:v>0.8628349871797476</c:v>
                </c:pt>
                <c:pt idx="452">
                  <c:v>0.88692615666065067</c:v>
                </c:pt>
                <c:pt idx="453">
                  <c:v>0.89854739106519221</c:v>
                </c:pt>
                <c:pt idx="454">
                  <c:v>0.86629150275241029</c:v>
                </c:pt>
                <c:pt idx="455">
                  <c:v>0.88255506769736081</c:v>
                </c:pt>
                <c:pt idx="456">
                  <c:v>0.88405688018028006</c:v>
                </c:pt>
                <c:pt idx="457">
                  <c:v>0.89331585356452725</c:v>
                </c:pt>
                <c:pt idx="458">
                  <c:v>0.8899272942770251</c:v>
                </c:pt>
                <c:pt idx="459">
                  <c:v>0.8545951968724933</c:v>
                </c:pt>
                <c:pt idx="460">
                  <c:v>0.87545952160923612</c:v>
                </c:pt>
                <c:pt idx="461">
                  <c:v>0.88008475642112438</c:v>
                </c:pt>
                <c:pt idx="462">
                  <c:v>0.86261521090967508</c:v>
                </c:pt>
                <c:pt idx="463">
                  <c:v>0.84609657443422048</c:v>
                </c:pt>
                <c:pt idx="464">
                  <c:v>0.76924296208283605</c:v>
                </c:pt>
                <c:pt idx="465">
                  <c:v>0.74028016667216001</c:v>
                </c:pt>
                <c:pt idx="466">
                  <c:v>0.75774083080369548</c:v>
                </c:pt>
                <c:pt idx="467">
                  <c:v>0.81922173091898687</c:v>
                </c:pt>
                <c:pt idx="468">
                  <c:v>0.82233765911115486</c:v>
                </c:pt>
                <c:pt idx="469">
                  <c:v>0.83813459359020537</c:v>
                </c:pt>
                <c:pt idx="470">
                  <c:v>0.83873855226091054</c:v>
                </c:pt>
                <c:pt idx="471">
                  <c:v>0.85306500453701084</c:v>
                </c:pt>
                <c:pt idx="472">
                  <c:v>0.86200558112200687</c:v>
                </c:pt>
                <c:pt idx="473">
                  <c:v>0.84161167750197696</c:v>
                </c:pt>
                <c:pt idx="474">
                  <c:v>0.81966591305360759</c:v>
                </c:pt>
                <c:pt idx="475">
                  <c:v>0.85029669165593158</c:v>
                </c:pt>
                <c:pt idx="476">
                  <c:v>0.87190265112171783</c:v>
                </c:pt>
                <c:pt idx="477">
                  <c:v>0.89283559708942017</c:v>
                </c:pt>
                <c:pt idx="478">
                  <c:v>0.92689922589604201</c:v>
                </c:pt>
                <c:pt idx="479">
                  <c:v>0.89437250078460828</c:v>
                </c:pt>
                <c:pt idx="480">
                  <c:v>0.8834858715195878</c:v>
                </c:pt>
                <c:pt idx="481">
                  <c:v>0.84296910318302509</c:v>
                </c:pt>
                <c:pt idx="482">
                  <c:v>0.886926446119913</c:v>
                </c:pt>
                <c:pt idx="483">
                  <c:v>0.90371155115182389</c:v>
                </c:pt>
                <c:pt idx="484">
                  <c:v>0.9488553184044648</c:v>
                </c:pt>
                <c:pt idx="485">
                  <c:v>0.9192320926552815</c:v>
                </c:pt>
                <c:pt idx="486">
                  <c:v>0.89778683626064804</c:v>
                </c:pt>
                <c:pt idx="487">
                  <c:v>0.86745478298241951</c:v>
                </c:pt>
                <c:pt idx="488">
                  <c:v>0.8857224331843887</c:v>
                </c:pt>
                <c:pt idx="489">
                  <c:v>0.91298041866791935</c:v>
                </c:pt>
                <c:pt idx="490">
                  <c:v>0.87294003079194837</c:v>
                </c:pt>
                <c:pt idx="491">
                  <c:v>0.84854892117756731</c:v>
                </c:pt>
                <c:pt idx="492">
                  <c:v>0.82575708707002005</c:v>
                </c:pt>
                <c:pt idx="493">
                  <c:v>0.85508453815950325</c:v>
                </c:pt>
                <c:pt idx="494">
                  <c:v>0.89165877683007999</c:v>
                </c:pt>
                <c:pt idx="495">
                  <c:v>0.87595580626890313</c:v>
                </c:pt>
                <c:pt idx="496">
                  <c:v>0.86019720341016737</c:v>
                </c:pt>
                <c:pt idx="497">
                  <c:v>0.82848961502247753</c:v>
                </c:pt>
                <c:pt idx="498">
                  <c:v>0.83423948007204984</c:v>
                </c:pt>
                <c:pt idx="499">
                  <c:v>0.82555365588718055</c:v>
                </c:pt>
                <c:pt idx="500">
                  <c:v>0.85752467571307578</c:v>
                </c:pt>
                <c:pt idx="501">
                  <c:v>0.86106332107379202</c:v>
                </c:pt>
                <c:pt idx="502">
                  <c:v>0.86364567583560881</c:v>
                </c:pt>
                <c:pt idx="503">
                  <c:v>0.86063169427615305</c:v>
                </c:pt>
                <c:pt idx="504">
                  <c:v>0.84276043547499924</c:v>
                </c:pt>
                <c:pt idx="505">
                  <c:v>0.83648182703546814</c:v>
                </c:pt>
                <c:pt idx="506">
                  <c:v>0.83856824527553908</c:v>
                </c:pt>
                <c:pt idx="507">
                  <c:v>0.83472624608640478</c:v>
                </c:pt>
                <c:pt idx="508">
                  <c:v>0.82967135172866824</c:v>
                </c:pt>
                <c:pt idx="509">
                  <c:v>0.85627032539945025</c:v>
                </c:pt>
                <c:pt idx="510">
                  <c:v>0.80488092953059964</c:v>
                </c:pt>
                <c:pt idx="511">
                  <c:v>0.78995208034614828</c:v>
                </c:pt>
                <c:pt idx="512">
                  <c:v>0.78701476164813911</c:v>
                </c:pt>
                <c:pt idx="513">
                  <c:v>0.80172976437747545</c:v>
                </c:pt>
                <c:pt idx="514">
                  <c:v>0.84343064296722137</c:v>
                </c:pt>
                <c:pt idx="515">
                  <c:v>0.84370608006841674</c:v>
                </c:pt>
                <c:pt idx="516">
                  <c:v>0.84813818109104733</c:v>
                </c:pt>
                <c:pt idx="517">
                  <c:v>0.81800817108897372</c:v>
                </c:pt>
                <c:pt idx="518">
                  <c:v>0.85032475280469899</c:v>
                </c:pt>
                <c:pt idx="519">
                  <c:v>0.84741185021113763</c:v>
                </c:pt>
                <c:pt idx="520">
                  <c:v>0.82746253321980812</c:v>
                </c:pt>
                <c:pt idx="521">
                  <c:v>0.81172681446907713</c:v>
                </c:pt>
                <c:pt idx="522">
                  <c:v>0.81580250587073266</c:v>
                </c:pt>
                <c:pt idx="523">
                  <c:v>0.83066510642325897</c:v>
                </c:pt>
                <c:pt idx="524">
                  <c:v>0.78572678125875717</c:v>
                </c:pt>
                <c:pt idx="525">
                  <c:v>0.77602601203693011</c:v>
                </c:pt>
                <c:pt idx="526">
                  <c:v>0.831422449542913</c:v>
                </c:pt>
                <c:pt idx="527">
                  <c:v>0.84461379791478297</c:v>
                </c:pt>
                <c:pt idx="528">
                  <c:v>0.81031766293446739</c:v>
                </c:pt>
                <c:pt idx="529">
                  <c:v>0.8171571543638716</c:v>
                </c:pt>
                <c:pt idx="530">
                  <c:v>0.85195700846663913</c:v>
                </c:pt>
                <c:pt idx="531">
                  <c:v>0.81925520164284538</c:v>
                </c:pt>
                <c:pt idx="532">
                  <c:v>0.83103462157658403</c:v>
                </c:pt>
                <c:pt idx="533">
                  <c:v>0.82433821469045665</c:v>
                </c:pt>
                <c:pt idx="534">
                  <c:v>0.80748017900624336</c:v>
                </c:pt>
                <c:pt idx="535">
                  <c:v>0.82679961614801079</c:v>
                </c:pt>
                <c:pt idx="536">
                  <c:v>0.84591993219185246</c:v>
                </c:pt>
                <c:pt idx="537">
                  <c:v>0.85493208005603016</c:v>
                </c:pt>
                <c:pt idx="538">
                  <c:v>0.83853752216327104</c:v>
                </c:pt>
                <c:pt idx="539">
                  <c:v>0.82808489163135179</c:v>
                </c:pt>
                <c:pt idx="540">
                  <c:v>0.85596266153351597</c:v>
                </c:pt>
                <c:pt idx="541">
                  <c:v>0.88997468004277169</c:v>
                </c:pt>
                <c:pt idx="542">
                  <c:v>0.87561665187054061</c:v>
                </c:pt>
                <c:pt idx="543">
                  <c:v>0.87106450796341361</c:v>
                </c:pt>
                <c:pt idx="544">
                  <c:v>0.87254708237800471</c:v>
                </c:pt>
                <c:pt idx="545">
                  <c:v>0.8462122780366671</c:v>
                </c:pt>
                <c:pt idx="546">
                  <c:v>0.91937069363715784</c:v>
                </c:pt>
                <c:pt idx="547">
                  <c:v>0.94011177991981609</c:v>
                </c:pt>
                <c:pt idx="548">
                  <c:v>0.9385384539358127</c:v>
                </c:pt>
                <c:pt idx="549">
                  <c:v>0.94439651461083041</c:v>
                </c:pt>
                <c:pt idx="550">
                  <c:v>0.93775767741334592</c:v>
                </c:pt>
                <c:pt idx="551">
                  <c:v>0.90995234759473287</c:v>
                </c:pt>
                <c:pt idx="552">
                  <c:v>0.89155622227129894</c:v>
                </c:pt>
                <c:pt idx="553">
                  <c:v>0.87531611864655134</c:v>
                </c:pt>
                <c:pt idx="554">
                  <c:v>0.85301309094018174</c:v>
                </c:pt>
                <c:pt idx="555">
                  <c:v>0.85338455903111798</c:v>
                </c:pt>
                <c:pt idx="556">
                  <c:v>0.88048609431908809</c:v>
                </c:pt>
                <c:pt idx="557">
                  <c:v>0.88037972067072634</c:v>
                </c:pt>
                <c:pt idx="558">
                  <c:v>0.88944567676986963</c:v>
                </c:pt>
                <c:pt idx="559">
                  <c:v>0.89268617581981069</c:v>
                </c:pt>
                <c:pt idx="560">
                  <c:v>0.84680888921981934</c:v>
                </c:pt>
                <c:pt idx="561">
                  <c:v>0.87534817283536548</c:v>
                </c:pt>
                <c:pt idx="562">
                  <c:v>0.84951812866498855</c:v>
                </c:pt>
                <c:pt idx="563">
                  <c:v>0.80094901800010321</c:v>
                </c:pt>
                <c:pt idx="564">
                  <c:v>0.85036178287738873</c:v>
                </c:pt>
                <c:pt idx="565">
                  <c:v>0.8091527618368638</c:v>
                </c:pt>
                <c:pt idx="566">
                  <c:v>0.78856640544127909</c:v>
                </c:pt>
                <c:pt idx="567">
                  <c:v>0.79888551211721281</c:v>
                </c:pt>
                <c:pt idx="568">
                  <c:v>0.79604927219550625</c:v>
                </c:pt>
                <c:pt idx="569">
                  <c:v>0.72945046978298611</c:v>
                </c:pt>
                <c:pt idx="570">
                  <c:v>0.76378450250280994</c:v>
                </c:pt>
                <c:pt idx="571">
                  <c:v>0.82051271984565755</c:v>
                </c:pt>
                <c:pt idx="572">
                  <c:v>0.77140014147637825</c:v>
                </c:pt>
                <c:pt idx="573">
                  <c:v>0.7539422396497979</c:v>
                </c:pt>
                <c:pt idx="574">
                  <c:v>0.77278975121661542</c:v>
                </c:pt>
                <c:pt idx="575">
                  <c:v>0.7609184518319172</c:v>
                </c:pt>
                <c:pt idx="576">
                  <c:v>0.75491183764890446</c:v>
                </c:pt>
                <c:pt idx="577">
                  <c:v>0.76428947994595953</c:v>
                </c:pt>
                <c:pt idx="578">
                  <c:v>0.76036600122120657</c:v>
                </c:pt>
                <c:pt idx="579">
                  <c:v>0.71289656970892934</c:v>
                </c:pt>
                <c:pt idx="580">
                  <c:v>0.6533493256250078</c:v>
                </c:pt>
                <c:pt idx="581">
                  <c:v>0.61704128079238652</c:v>
                </c:pt>
                <c:pt idx="582">
                  <c:v>0.64652975209268593</c:v>
                </c:pt>
                <c:pt idx="583">
                  <c:v>0.72679321706967881</c:v>
                </c:pt>
                <c:pt idx="584">
                  <c:v>0.74688045511933432</c:v>
                </c:pt>
                <c:pt idx="585">
                  <c:v>0.72117382344830361</c:v>
                </c:pt>
                <c:pt idx="586">
                  <c:v>0.72897637499359391</c:v>
                </c:pt>
                <c:pt idx="587">
                  <c:v>0.7281000310807062</c:v>
                </c:pt>
                <c:pt idx="588">
                  <c:v>0.73244159742693005</c:v>
                </c:pt>
                <c:pt idx="589">
                  <c:v>0.71978419910949887</c:v>
                </c:pt>
                <c:pt idx="590">
                  <c:v>0.70817277257254174</c:v>
                </c:pt>
                <c:pt idx="591">
                  <c:v>0.70889803325420586</c:v>
                </c:pt>
                <c:pt idx="592">
                  <c:v>0.72618190963167562</c:v>
                </c:pt>
                <c:pt idx="593">
                  <c:v>0.7360526101153485</c:v>
                </c:pt>
                <c:pt idx="594">
                  <c:v>0.74667473745953095</c:v>
                </c:pt>
                <c:pt idx="595">
                  <c:v>0.73256839522984596</c:v>
                </c:pt>
                <c:pt idx="596">
                  <c:v>0.71238489503066149</c:v>
                </c:pt>
                <c:pt idx="597">
                  <c:v>0.71613693784574084</c:v>
                </c:pt>
                <c:pt idx="598">
                  <c:v>0.71907443077860345</c:v>
                </c:pt>
                <c:pt idx="599">
                  <c:v>0.70972970991059858</c:v>
                </c:pt>
                <c:pt idx="600">
                  <c:v>0.7110275270803128</c:v>
                </c:pt>
                <c:pt idx="601">
                  <c:v>0.68285930625585822</c:v>
                </c:pt>
                <c:pt idx="602">
                  <c:v>0.69976517689616158</c:v>
                </c:pt>
                <c:pt idx="603">
                  <c:v>0.68660126776459651</c:v>
                </c:pt>
                <c:pt idx="604">
                  <c:v>0.66536194568578222</c:v>
                </c:pt>
                <c:pt idx="605">
                  <c:v>0.68466604925990271</c:v>
                </c:pt>
                <c:pt idx="606">
                  <c:v>0.70791723948082985</c:v>
                </c:pt>
                <c:pt idx="607">
                  <c:v>0.68611749649472809</c:v>
                </c:pt>
                <c:pt idx="608">
                  <c:v>0.67299265659032981</c:v>
                </c:pt>
                <c:pt idx="609">
                  <c:v>0.67678107865688841</c:v>
                </c:pt>
                <c:pt idx="610">
                  <c:v>0.64607783167443911</c:v>
                </c:pt>
                <c:pt idx="611">
                  <c:v>0.65022341618356494</c:v>
                </c:pt>
                <c:pt idx="612">
                  <c:v>0.66480214711353913</c:v>
                </c:pt>
                <c:pt idx="613">
                  <c:v>0.6502959279802093</c:v>
                </c:pt>
                <c:pt idx="614">
                  <c:v>0.67804901066264012</c:v>
                </c:pt>
                <c:pt idx="615">
                  <c:v>0.67315079917698617</c:v>
                </c:pt>
                <c:pt idx="616">
                  <c:v>0.64211149311910476</c:v>
                </c:pt>
                <c:pt idx="617">
                  <c:v>0.62464955606830463</c:v>
                </c:pt>
                <c:pt idx="618">
                  <c:v>0.63594432213500351</c:v>
                </c:pt>
                <c:pt idx="619">
                  <c:v>0.65987892553236538</c:v>
                </c:pt>
                <c:pt idx="620">
                  <c:v>0.6535260409076119</c:v>
                </c:pt>
                <c:pt idx="621">
                  <c:v>0.65947394263747972</c:v>
                </c:pt>
                <c:pt idx="622">
                  <c:v>0.64366578441937139</c:v>
                </c:pt>
                <c:pt idx="623">
                  <c:v>0.63529680873241567</c:v>
                </c:pt>
                <c:pt idx="624">
                  <c:v>0.60695588050096061</c:v>
                </c:pt>
                <c:pt idx="625">
                  <c:v>0.60928111092718784</c:v>
                </c:pt>
                <c:pt idx="626">
                  <c:v>0.6436823602872086</c:v>
                </c:pt>
                <c:pt idx="627">
                  <c:v>0.62228997198926128</c:v>
                </c:pt>
                <c:pt idx="628">
                  <c:v>0.6082151771695411</c:v>
                </c:pt>
                <c:pt idx="629">
                  <c:v>0.61852281340010262</c:v>
                </c:pt>
                <c:pt idx="630">
                  <c:v>0.61394393814100978</c:v>
                </c:pt>
                <c:pt idx="631">
                  <c:v>0.61792348261754659</c:v>
                </c:pt>
                <c:pt idx="632">
                  <c:v>0.645121786596905</c:v>
                </c:pt>
                <c:pt idx="633">
                  <c:v>0.61269696555482733</c:v>
                </c:pt>
                <c:pt idx="634">
                  <c:v>0.52590709761460563</c:v>
                </c:pt>
                <c:pt idx="635">
                  <c:v>0.4516234866981067</c:v>
                </c:pt>
                <c:pt idx="636">
                  <c:v>0.45461604628142771</c:v>
                </c:pt>
                <c:pt idx="637">
                  <c:v>0.49178762004400134</c:v>
                </c:pt>
                <c:pt idx="638">
                  <c:v>0.51411643877446578</c:v>
                </c:pt>
                <c:pt idx="639">
                  <c:v>0.49710736270677308</c:v>
                </c:pt>
                <c:pt idx="640">
                  <c:v>0.51527435289330148</c:v>
                </c:pt>
                <c:pt idx="641">
                  <c:v>0.53901533193265383</c:v>
                </c:pt>
                <c:pt idx="642">
                  <c:v>0.55719613606124918</c:v>
                </c:pt>
                <c:pt idx="643">
                  <c:v>0.5032246746528547</c:v>
                </c:pt>
                <c:pt idx="644">
                  <c:v>0.51493655867382471</c:v>
                </c:pt>
                <c:pt idx="645">
                  <c:v>0.48903317850390265</c:v>
                </c:pt>
                <c:pt idx="646">
                  <c:v>0.45946850661433408</c:v>
                </c:pt>
                <c:pt idx="647">
                  <c:v>0.42514630617581084</c:v>
                </c:pt>
                <c:pt idx="648">
                  <c:v>0.44805873241526478</c:v>
                </c:pt>
                <c:pt idx="649">
                  <c:v>0.46643750037351067</c:v>
                </c:pt>
                <c:pt idx="650">
                  <c:v>0.47756694861013943</c:v>
                </c:pt>
                <c:pt idx="651">
                  <c:v>0.46727102905728518</c:v>
                </c:pt>
                <c:pt idx="652">
                  <c:v>0.50120113467149274</c:v>
                </c:pt>
                <c:pt idx="653">
                  <c:v>0.52138298618048806</c:v>
                </c:pt>
                <c:pt idx="654">
                  <c:v>0.4752299873342189</c:v>
                </c:pt>
                <c:pt idx="655">
                  <c:v>0.44788718094939645</c:v>
                </c:pt>
                <c:pt idx="656">
                  <c:v>0.44344358009466633</c:v>
                </c:pt>
                <c:pt idx="657">
                  <c:v>0.45170308600456477</c:v>
                </c:pt>
                <c:pt idx="658">
                  <c:v>0.45022553084297096</c:v>
                </c:pt>
                <c:pt idx="659">
                  <c:v>0.41292066476338307</c:v>
                </c:pt>
                <c:pt idx="660">
                  <c:v>0.41877330154912956</c:v>
                </c:pt>
                <c:pt idx="661">
                  <c:v>0.40603041676843477</c:v>
                </c:pt>
                <c:pt idx="662">
                  <c:v>0.40912007782413012</c:v>
                </c:pt>
                <c:pt idx="663">
                  <c:v>0.42637081578474822</c:v>
                </c:pt>
                <c:pt idx="664">
                  <c:v>0.43732577625269081</c:v>
                </c:pt>
                <c:pt idx="665">
                  <c:v>0.4337443295504595</c:v>
                </c:pt>
                <c:pt idx="666">
                  <c:v>0.43828115562605879</c:v>
                </c:pt>
                <c:pt idx="667">
                  <c:v>0.41978850694301051</c:v>
                </c:pt>
                <c:pt idx="668">
                  <c:v>0.39845584351835689</c:v>
                </c:pt>
                <c:pt idx="669">
                  <c:v>0.41317389839109336</c:v>
                </c:pt>
                <c:pt idx="670">
                  <c:v>0.42988021372087926</c:v>
                </c:pt>
                <c:pt idx="671">
                  <c:v>0.43659888133721142</c:v>
                </c:pt>
                <c:pt idx="672">
                  <c:v>0.43067978651540934</c:v>
                </c:pt>
                <c:pt idx="673">
                  <c:v>0.40186095085110152</c:v>
                </c:pt>
                <c:pt idx="674">
                  <c:v>0.38476696695428253</c:v>
                </c:pt>
                <c:pt idx="675">
                  <c:v>0.39576336877444607</c:v>
                </c:pt>
                <c:pt idx="676">
                  <c:v>0.43010304246613773</c:v>
                </c:pt>
                <c:pt idx="677">
                  <c:v>0.45287071319509126</c:v>
                </c:pt>
                <c:pt idx="678">
                  <c:v>0.43203470266475463</c:v>
                </c:pt>
                <c:pt idx="679">
                  <c:v>0.40605084092298876</c:v>
                </c:pt>
                <c:pt idx="680">
                  <c:v>0.42404580248851603</c:v>
                </c:pt>
                <c:pt idx="681">
                  <c:v>0.44809513280622848</c:v>
                </c:pt>
                <c:pt idx="682">
                  <c:v>0.43041693385353524</c:v>
                </c:pt>
                <c:pt idx="683">
                  <c:v>0.42734738597446337</c:v>
                </c:pt>
                <c:pt idx="684">
                  <c:v>0.43032865574598811</c:v>
                </c:pt>
                <c:pt idx="685">
                  <c:v>0.41628515523119503</c:v>
                </c:pt>
                <c:pt idx="686">
                  <c:v>0.41044031488635568</c:v>
                </c:pt>
                <c:pt idx="687">
                  <c:v>0.36737399026675244</c:v>
                </c:pt>
                <c:pt idx="688">
                  <c:v>0.30899738243202357</c:v>
                </c:pt>
                <c:pt idx="689">
                  <c:v>0.26316208652645912</c:v>
                </c:pt>
                <c:pt idx="690">
                  <c:v>0.27169909774697104</c:v>
                </c:pt>
                <c:pt idx="691">
                  <c:v>0.2513767506653613</c:v>
                </c:pt>
                <c:pt idx="692">
                  <c:v>0.24245852197539491</c:v>
                </c:pt>
                <c:pt idx="693">
                  <c:v>0.23392615390517091</c:v>
                </c:pt>
                <c:pt idx="694">
                  <c:v>0.23193228100981716</c:v>
                </c:pt>
                <c:pt idx="695">
                  <c:v>0.26262143189022097</c:v>
                </c:pt>
                <c:pt idx="696">
                  <c:v>0.31733245924946529</c:v>
                </c:pt>
                <c:pt idx="697">
                  <c:v>0.32291352120312722</c:v>
                </c:pt>
                <c:pt idx="698">
                  <c:v>0.32538676887697743</c:v>
                </c:pt>
                <c:pt idx="699">
                  <c:v>0.32424617629048191</c:v>
                </c:pt>
                <c:pt idx="700">
                  <c:v>0.30101567830689735</c:v>
                </c:pt>
                <c:pt idx="701">
                  <c:v>0.24346185906553616</c:v>
                </c:pt>
                <c:pt idx="702">
                  <c:v>0.24662756842089706</c:v>
                </c:pt>
                <c:pt idx="703">
                  <c:v>0.25540101254542114</c:v>
                </c:pt>
                <c:pt idx="704">
                  <c:v>0.27154729795358434</c:v>
                </c:pt>
                <c:pt idx="705">
                  <c:v>0.28544995565840292</c:v>
                </c:pt>
                <c:pt idx="706">
                  <c:v>0.27549784043210535</c:v>
                </c:pt>
                <c:pt idx="707">
                  <c:v>0.25385296360217502</c:v>
                </c:pt>
                <c:pt idx="708">
                  <c:v>0.22990886397872984</c:v>
                </c:pt>
                <c:pt idx="709">
                  <c:v>0.22934141352931806</c:v>
                </c:pt>
                <c:pt idx="710">
                  <c:v>0.23246962309833408</c:v>
                </c:pt>
                <c:pt idx="711">
                  <c:v>0.24288595410212083</c:v>
                </c:pt>
                <c:pt idx="712">
                  <c:v>0.26192296749571015</c:v>
                </c:pt>
                <c:pt idx="713">
                  <c:v>0.24249866879488691</c:v>
                </c:pt>
                <c:pt idx="714">
                  <c:v>0.24203958796878389</c:v>
                </c:pt>
                <c:pt idx="715">
                  <c:v>0.26097954316432465</c:v>
                </c:pt>
                <c:pt idx="716">
                  <c:v>0.27471466344061202</c:v>
                </c:pt>
                <c:pt idx="717">
                  <c:v>0.27531227993422042</c:v>
                </c:pt>
                <c:pt idx="718">
                  <c:v>0.2685074171131227</c:v>
                </c:pt>
                <c:pt idx="719">
                  <c:v>0.27666135959516563</c:v>
                </c:pt>
                <c:pt idx="720">
                  <c:v>0.2704511842641425</c:v>
                </c:pt>
                <c:pt idx="721">
                  <c:v>0.25296619759170696</c:v>
                </c:pt>
                <c:pt idx="722">
                  <c:v>0.24818829565139944</c:v>
                </c:pt>
                <c:pt idx="723">
                  <c:v>0.23807398773127039</c:v>
                </c:pt>
                <c:pt idx="724">
                  <c:v>0.25627196868627333</c:v>
                </c:pt>
                <c:pt idx="725">
                  <c:v>0.26613030190801801</c:v>
                </c:pt>
                <c:pt idx="726">
                  <c:v>0.26459712994799445</c:v>
                </c:pt>
                <c:pt idx="727">
                  <c:v>0.24091378548507414</c:v>
                </c:pt>
                <c:pt idx="728">
                  <c:v>0.23066924459581903</c:v>
                </c:pt>
                <c:pt idx="729">
                  <c:v>0.23162173828737678</c:v>
                </c:pt>
                <c:pt idx="730">
                  <c:v>0.24919951596808881</c:v>
                </c:pt>
                <c:pt idx="731">
                  <c:v>0.2514581652657924</c:v>
                </c:pt>
                <c:pt idx="732">
                  <c:v>0.27002373777583871</c:v>
                </c:pt>
                <c:pt idx="733">
                  <c:v>0.25950261716307954</c:v>
                </c:pt>
                <c:pt idx="734">
                  <c:v>0.24154587142468256</c:v>
                </c:pt>
                <c:pt idx="735">
                  <c:v>0.26568258308078474</c:v>
                </c:pt>
                <c:pt idx="736">
                  <c:v>0.25881329445800805</c:v>
                </c:pt>
                <c:pt idx="737">
                  <c:v>0.24840949708294335</c:v>
                </c:pt>
                <c:pt idx="738">
                  <c:v>0.25003140292917231</c:v>
                </c:pt>
                <c:pt idx="739">
                  <c:v>0.24697972611423841</c:v>
                </c:pt>
                <c:pt idx="740">
                  <c:v>0.24348079340781947</c:v>
                </c:pt>
                <c:pt idx="741">
                  <c:v>0.24395062873330506</c:v>
                </c:pt>
                <c:pt idx="742">
                  <c:v>0.23673376039529795</c:v>
                </c:pt>
                <c:pt idx="743">
                  <c:v>0.23881899961143668</c:v>
                </c:pt>
                <c:pt idx="744">
                  <c:v>0.24472881538454869</c:v>
                </c:pt>
                <c:pt idx="745">
                  <c:v>0.24698530224571538</c:v>
                </c:pt>
                <c:pt idx="746">
                  <c:v>0.24940892877184193</c:v>
                </c:pt>
                <c:pt idx="747">
                  <c:v>0.25279518859534217</c:v>
                </c:pt>
                <c:pt idx="748">
                  <c:v>0.233187376229578</c:v>
                </c:pt>
                <c:pt idx="749">
                  <c:v>0.2177887208693785</c:v>
                </c:pt>
                <c:pt idx="750">
                  <c:v>0.23006735380274648</c:v>
                </c:pt>
                <c:pt idx="751">
                  <c:v>0.22906669986298803</c:v>
                </c:pt>
                <c:pt idx="752">
                  <c:v>0.25087781954132277</c:v>
                </c:pt>
                <c:pt idx="753">
                  <c:v>0.26061175637713735</c:v>
                </c:pt>
                <c:pt idx="754">
                  <c:v>0.24436391427917195</c:v>
                </c:pt>
                <c:pt idx="755">
                  <c:v>0.24271956654778423</c:v>
                </c:pt>
                <c:pt idx="756">
                  <c:v>0.22341144116306297</c:v>
                </c:pt>
                <c:pt idx="757">
                  <c:v>0.2316740715456288</c:v>
                </c:pt>
                <c:pt idx="758">
                  <c:v>0.2231836655414717</c:v>
                </c:pt>
                <c:pt idx="759">
                  <c:v>0.22133587890137932</c:v>
                </c:pt>
                <c:pt idx="760">
                  <c:v>0.23367282619253571</c:v>
                </c:pt>
                <c:pt idx="761">
                  <c:v>0.22967795667998323</c:v>
                </c:pt>
                <c:pt idx="762">
                  <c:v>0.20649286351234736</c:v>
                </c:pt>
                <c:pt idx="763">
                  <c:v>0.22617582726642552</c:v>
                </c:pt>
                <c:pt idx="764">
                  <c:v>0.211731726650112</c:v>
                </c:pt>
                <c:pt idx="765">
                  <c:v>0.19584213188632288</c:v>
                </c:pt>
                <c:pt idx="766">
                  <c:v>0.13288722775842393</c:v>
                </c:pt>
                <c:pt idx="767">
                  <c:v>5.3769830589174727E-2</c:v>
                </c:pt>
                <c:pt idx="768">
                  <c:v>3.2995432460576131E-2</c:v>
                </c:pt>
                <c:pt idx="769">
                  <c:v>4.9731270360029563E-2</c:v>
                </c:pt>
                <c:pt idx="770">
                  <c:v>0.1026132934636465</c:v>
                </c:pt>
                <c:pt idx="771">
                  <c:v>0.131982952330154</c:v>
                </c:pt>
                <c:pt idx="772">
                  <c:v>0.10363084936911798</c:v>
                </c:pt>
                <c:pt idx="773">
                  <c:v>9.051116982140503E-2</c:v>
                </c:pt>
                <c:pt idx="774">
                  <c:v>0.11567237672680973</c:v>
                </c:pt>
                <c:pt idx="775">
                  <c:v>0.13974116224284541</c:v>
                </c:pt>
                <c:pt idx="776">
                  <c:v>0.11915209316795658</c:v>
                </c:pt>
                <c:pt idx="777">
                  <c:v>0.11296360031218476</c:v>
                </c:pt>
                <c:pt idx="778">
                  <c:v>0.12454235113104858</c:v>
                </c:pt>
                <c:pt idx="779">
                  <c:v>0.12818729065376966</c:v>
                </c:pt>
                <c:pt idx="780">
                  <c:v>0.14167065265824352</c:v>
                </c:pt>
                <c:pt idx="781">
                  <c:v>0.1621962217081544</c:v>
                </c:pt>
                <c:pt idx="782">
                  <c:v>0.17475426203174985</c:v>
                </c:pt>
                <c:pt idx="783">
                  <c:v>0.15906962494908169</c:v>
                </c:pt>
                <c:pt idx="784">
                  <c:v>0.1707952503932596</c:v>
                </c:pt>
                <c:pt idx="785">
                  <c:v>0.16317462885270428</c:v>
                </c:pt>
                <c:pt idx="786">
                  <c:v>0.15343993260698263</c:v>
                </c:pt>
                <c:pt idx="787">
                  <c:v>0.16449650038573488</c:v>
                </c:pt>
                <c:pt idx="788">
                  <c:v>0.14123284218224269</c:v>
                </c:pt>
                <c:pt idx="789">
                  <c:v>0.14251338810883876</c:v>
                </c:pt>
                <c:pt idx="790">
                  <c:v>0.15696828654625866</c:v>
                </c:pt>
                <c:pt idx="791">
                  <c:v>0.16175448407525334</c:v>
                </c:pt>
                <c:pt idx="792">
                  <c:v>0.1593342133237757</c:v>
                </c:pt>
                <c:pt idx="793">
                  <c:v>0.15469394298253206</c:v>
                </c:pt>
                <c:pt idx="794">
                  <c:v>0.16644053509816545</c:v>
                </c:pt>
                <c:pt idx="795">
                  <c:v>0.14289424378976359</c:v>
                </c:pt>
                <c:pt idx="796">
                  <c:v>0.1345894922262226</c:v>
                </c:pt>
                <c:pt idx="797">
                  <c:v>0.17070292578078169</c:v>
                </c:pt>
                <c:pt idx="798">
                  <c:v>0.17385309638278373</c:v>
                </c:pt>
                <c:pt idx="799">
                  <c:v>0.13645174348739847</c:v>
                </c:pt>
                <c:pt idx="800">
                  <c:v>0.13841266220172022</c:v>
                </c:pt>
                <c:pt idx="801">
                  <c:v>0.15708455385248943</c:v>
                </c:pt>
                <c:pt idx="802">
                  <c:v>0.14186497874285853</c:v>
                </c:pt>
                <c:pt idx="803">
                  <c:v>0.12768629113072119</c:v>
                </c:pt>
                <c:pt idx="804">
                  <c:v>0.11876511168156322</c:v>
                </c:pt>
                <c:pt idx="805">
                  <c:v>0.13059410906211821</c:v>
                </c:pt>
                <c:pt idx="806">
                  <c:v>0.15179748695520875</c:v>
                </c:pt>
                <c:pt idx="807">
                  <c:v>0.1309737136742315</c:v>
                </c:pt>
                <c:pt idx="808">
                  <c:v>0.11536105293360044</c:v>
                </c:pt>
                <c:pt idx="809">
                  <c:v>0.13405902810119555</c:v>
                </c:pt>
                <c:pt idx="810">
                  <c:v>0.13304897220987058</c:v>
                </c:pt>
                <c:pt idx="811">
                  <c:v>0.12847894245044628</c:v>
                </c:pt>
                <c:pt idx="812">
                  <c:v>0.12153589110440734</c:v>
                </c:pt>
                <c:pt idx="813">
                  <c:v>0.14711116827608972</c:v>
                </c:pt>
                <c:pt idx="814">
                  <c:v>0.1261315449997551</c:v>
                </c:pt>
                <c:pt idx="815">
                  <c:v>0.11113431403877272</c:v>
                </c:pt>
                <c:pt idx="816">
                  <c:v>0.11877824560528411</c:v>
                </c:pt>
                <c:pt idx="817">
                  <c:v>9.2283403612572132E-2</c:v>
                </c:pt>
                <c:pt idx="818">
                  <c:v>0.10100390697935721</c:v>
                </c:pt>
                <c:pt idx="819">
                  <c:v>0.10435165464376227</c:v>
                </c:pt>
                <c:pt idx="820">
                  <c:v>9.1487049280838256E-2</c:v>
                </c:pt>
                <c:pt idx="821">
                  <c:v>0.10318478321350118</c:v>
                </c:pt>
                <c:pt idx="822">
                  <c:v>9.4500756216588946E-2</c:v>
                </c:pt>
                <c:pt idx="823">
                  <c:v>9.6084290628227584E-2</c:v>
                </c:pt>
                <c:pt idx="824">
                  <c:v>9.7037178481112804E-2</c:v>
                </c:pt>
                <c:pt idx="825">
                  <c:v>0.10443771959896918</c:v>
                </c:pt>
                <c:pt idx="826">
                  <c:v>0.11610258608884316</c:v>
                </c:pt>
                <c:pt idx="827">
                  <c:v>0.10977078056347581</c:v>
                </c:pt>
                <c:pt idx="828">
                  <c:v>0.10836732441357835</c:v>
                </c:pt>
                <c:pt idx="829">
                  <c:v>9.094214935267958E-2</c:v>
                </c:pt>
                <c:pt idx="830">
                  <c:v>9.5447051726013032E-2</c:v>
                </c:pt>
                <c:pt idx="831">
                  <c:v>8.0310880034670185E-2</c:v>
                </c:pt>
                <c:pt idx="832">
                  <c:v>9.1022753874798079E-2</c:v>
                </c:pt>
                <c:pt idx="833">
                  <c:v>8.8074897570411842E-2</c:v>
                </c:pt>
                <c:pt idx="834">
                  <c:v>7.1360536154732035E-2</c:v>
                </c:pt>
                <c:pt idx="835">
                  <c:v>9.0274469403379964E-2</c:v>
                </c:pt>
                <c:pt idx="836">
                  <c:v>0.10872713760529158</c:v>
                </c:pt>
                <c:pt idx="837">
                  <c:v>0.1073850732670865</c:v>
                </c:pt>
                <c:pt idx="838">
                  <c:v>0.10064716396122335</c:v>
                </c:pt>
                <c:pt idx="839">
                  <c:v>0.10728355637260054</c:v>
                </c:pt>
                <c:pt idx="840">
                  <c:v>9.3611466075850497E-2</c:v>
                </c:pt>
                <c:pt idx="841">
                  <c:v>7.6217755322095571E-2</c:v>
                </c:pt>
                <c:pt idx="842">
                  <c:v>8.4396045574966091E-2</c:v>
                </c:pt>
                <c:pt idx="843">
                  <c:v>8.8200668212417857E-2</c:v>
                </c:pt>
                <c:pt idx="844">
                  <c:v>9.027458145212669E-2</c:v>
                </c:pt>
                <c:pt idx="845">
                  <c:v>0.10213944779786355</c:v>
                </c:pt>
                <c:pt idx="846">
                  <c:v>7.7215060658514509E-2</c:v>
                </c:pt>
                <c:pt idx="847">
                  <c:v>6.3883469534679577E-2</c:v>
                </c:pt>
                <c:pt idx="848">
                  <c:v>7.2396932317561974E-2</c:v>
                </c:pt>
                <c:pt idx="849">
                  <c:v>6.2078715443287566E-2</c:v>
                </c:pt>
                <c:pt idx="850">
                  <c:v>7.4333535837665138E-2</c:v>
                </c:pt>
                <c:pt idx="851">
                  <c:v>8.6033034433813882E-2</c:v>
                </c:pt>
                <c:pt idx="852">
                  <c:v>7.8019074071905059E-2</c:v>
                </c:pt>
                <c:pt idx="853">
                  <c:v>6.2086305793181314E-2</c:v>
                </c:pt>
                <c:pt idx="854">
                  <c:v>8.062890827222513E-2</c:v>
                </c:pt>
                <c:pt idx="855">
                  <c:v>7.8205950853437053E-2</c:v>
                </c:pt>
                <c:pt idx="856">
                  <c:v>6.2078473159201807E-2</c:v>
                </c:pt>
                <c:pt idx="857">
                  <c:v>8.577610508389906E-2</c:v>
                </c:pt>
                <c:pt idx="858">
                  <c:v>7.5674084929861121E-2</c:v>
                </c:pt>
                <c:pt idx="859">
                  <c:v>7.092882255723261E-2</c:v>
                </c:pt>
                <c:pt idx="860">
                  <c:v>6.8771292399923273E-2</c:v>
                </c:pt>
                <c:pt idx="861">
                  <c:v>5.4331929052001002E-2</c:v>
                </c:pt>
                <c:pt idx="862">
                  <c:v>6.0271133590376384E-2</c:v>
                </c:pt>
                <c:pt idx="863">
                  <c:v>5.1718106082189387E-2</c:v>
                </c:pt>
                <c:pt idx="864">
                  <c:v>3.7346050724527846E-2</c:v>
                </c:pt>
                <c:pt idx="865">
                  <c:v>5.0401427373438376E-2</c:v>
                </c:pt>
                <c:pt idx="866">
                  <c:v>5.4911226030535595E-2</c:v>
                </c:pt>
                <c:pt idx="867">
                  <c:v>3.7181326553743982E-2</c:v>
                </c:pt>
                <c:pt idx="868">
                  <c:v>4.8953344098887484E-2</c:v>
                </c:pt>
                <c:pt idx="869">
                  <c:v>4.147495754080649E-2</c:v>
                </c:pt>
                <c:pt idx="870">
                  <c:v>4.0143748958218303E-2</c:v>
                </c:pt>
                <c:pt idx="871">
                  <c:v>4.7836064875163627E-2</c:v>
                </c:pt>
                <c:pt idx="872">
                  <c:v>5.8296571007301332E-2</c:v>
                </c:pt>
                <c:pt idx="873">
                  <c:v>5.9872735782326311E-2</c:v>
                </c:pt>
                <c:pt idx="874">
                  <c:v>4.1768478930544091E-2</c:v>
                </c:pt>
                <c:pt idx="875">
                  <c:v>3.0615641285877584E-2</c:v>
                </c:pt>
                <c:pt idx="876">
                  <c:v>4.2871712839122778E-2</c:v>
                </c:pt>
                <c:pt idx="877">
                  <c:v>5.3546976490754072E-2</c:v>
                </c:pt>
                <c:pt idx="878">
                  <c:v>3.3371550982124916E-2</c:v>
                </c:pt>
                <c:pt idx="879">
                  <c:v>1.913853029281512E-2</c:v>
                </c:pt>
                <c:pt idx="880">
                  <c:v>3.6063432720841074E-2</c:v>
                </c:pt>
                <c:pt idx="881">
                  <c:v>5.7570627307001333E-2</c:v>
                </c:pt>
                <c:pt idx="882">
                  <c:v>4.7653350292211342E-2</c:v>
                </c:pt>
                <c:pt idx="883">
                  <c:v>4.8287153886021852E-2</c:v>
                </c:pt>
                <c:pt idx="884">
                  <c:v>3.310063791069702E-2</c:v>
                </c:pt>
                <c:pt idx="885">
                  <c:v>2.4170913464854549E-2</c:v>
                </c:pt>
                <c:pt idx="886">
                  <c:v>2.92628586366224E-2</c:v>
                </c:pt>
                <c:pt idx="887">
                  <c:v>3.9744194047786625E-2</c:v>
                </c:pt>
                <c:pt idx="888">
                  <c:v>4.2829982155613816E-2</c:v>
                </c:pt>
                <c:pt idx="889">
                  <c:v>5.1670043511677942E-2</c:v>
                </c:pt>
                <c:pt idx="890">
                  <c:v>4.9773800215583454E-2</c:v>
                </c:pt>
                <c:pt idx="891">
                  <c:v>2.9630967360145335E-2</c:v>
                </c:pt>
                <c:pt idx="892">
                  <c:v>1.0980222981229196E-2</c:v>
                </c:pt>
                <c:pt idx="893">
                  <c:v>3.0610119410830496E-2</c:v>
                </c:pt>
                <c:pt idx="894">
                  <c:v>3.2293662803408438E-2</c:v>
                </c:pt>
                <c:pt idx="895">
                  <c:v>4.027077437081554E-2</c:v>
                </c:pt>
                <c:pt idx="896">
                  <c:v>4.2470523424707564E-2</c:v>
                </c:pt>
                <c:pt idx="897">
                  <c:v>3.5538255386523533E-2</c:v>
                </c:pt>
                <c:pt idx="898">
                  <c:v>3.5875832731953931E-2</c:v>
                </c:pt>
                <c:pt idx="899">
                  <c:v>1.9535000710747614E-2</c:v>
                </c:pt>
                <c:pt idx="900">
                  <c:v>2.4084993073386081E-2</c:v>
                </c:pt>
                <c:pt idx="901">
                  <c:v>3.9556557856347527E-2</c:v>
                </c:pt>
                <c:pt idx="902">
                  <c:v>4.1449810593194268E-2</c:v>
                </c:pt>
                <c:pt idx="903">
                  <c:v>4.1683021408467004E-2</c:v>
                </c:pt>
                <c:pt idx="904">
                  <c:v>2.5965665172227016E-2</c:v>
                </c:pt>
                <c:pt idx="905">
                  <c:v>3.7600965799148442E-2</c:v>
                </c:pt>
                <c:pt idx="906">
                  <c:v>4.4322707276620361E-2</c:v>
                </c:pt>
                <c:pt idx="907">
                  <c:v>2.2238606042531403E-2</c:v>
                </c:pt>
                <c:pt idx="908">
                  <c:v>1.5733379567249982E-2</c:v>
                </c:pt>
                <c:pt idx="909">
                  <c:v>4.0406720920725149E-3</c:v>
                </c:pt>
                <c:pt idx="910">
                  <c:v>2.2089294134205135E-2</c:v>
                </c:pt>
                <c:pt idx="911">
                  <c:v>4.3784012611848604E-2</c:v>
                </c:pt>
                <c:pt idx="912">
                  <c:v>5.1784171900233246E-2</c:v>
                </c:pt>
                <c:pt idx="913">
                  <c:v>4.0759435487806223E-2</c:v>
                </c:pt>
                <c:pt idx="914">
                  <c:v>6.9269847312236959E-3</c:v>
                </c:pt>
                <c:pt idx="915">
                  <c:v>3.0254692681083297E-2</c:v>
                </c:pt>
                <c:pt idx="916">
                  <c:v>3.5457168087875843E-2</c:v>
                </c:pt>
                <c:pt idx="917">
                  <c:v>5.7846530642842314E-2</c:v>
                </c:pt>
                <c:pt idx="918">
                  <c:v>4.7380538757632949E-2</c:v>
                </c:pt>
                <c:pt idx="919">
                  <c:v>2.4624743574825615E-2</c:v>
                </c:pt>
                <c:pt idx="920">
                  <c:v>4.9777354867278294E-2</c:v>
                </c:pt>
                <c:pt idx="921">
                  <c:v>4.9329118956881648E-2</c:v>
                </c:pt>
                <c:pt idx="922">
                  <c:v>3.2401829881070258E-2</c:v>
                </c:pt>
                <c:pt idx="923">
                  <c:v>3.0033766010698563E-2</c:v>
                </c:pt>
                <c:pt idx="924">
                  <c:v>2.5247282833236344E-2</c:v>
                </c:pt>
                <c:pt idx="925">
                  <c:v>3.9426592439152815E-2</c:v>
                </c:pt>
                <c:pt idx="926">
                  <c:v>3.6870592177704796E-2</c:v>
                </c:pt>
                <c:pt idx="927">
                  <c:v>2.5529821924318102E-2</c:v>
                </c:pt>
                <c:pt idx="928">
                  <c:v>3.0669070261430051E-2</c:v>
                </c:pt>
                <c:pt idx="929">
                  <c:v>2.1699343654629877E-2</c:v>
                </c:pt>
                <c:pt idx="930">
                  <c:v>1.5540532459735015E-2</c:v>
                </c:pt>
                <c:pt idx="931">
                  <c:v>3.9427181870542359E-2</c:v>
                </c:pt>
                <c:pt idx="932">
                  <c:v>2.2358153163461222E-2</c:v>
                </c:pt>
                <c:pt idx="933">
                  <c:v>1.9444852967481472E-2</c:v>
                </c:pt>
                <c:pt idx="934">
                  <c:v>3.2557781161100641E-2</c:v>
                </c:pt>
                <c:pt idx="935">
                  <c:v>4.0943976252039771E-2</c:v>
                </c:pt>
                <c:pt idx="936">
                  <c:v>2.8783467610109654E-2</c:v>
                </c:pt>
                <c:pt idx="937">
                  <c:v>1.415214854416302E-2</c:v>
                </c:pt>
                <c:pt idx="938">
                  <c:v>1.2509619751650297E-2</c:v>
                </c:pt>
                <c:pt idx="939">
                  <c:v>1.9720810649808528E-2</c:v>
                </c:pt>
                <c:pt idx="940">
                  <c:v>1.2552865576892863E-2</c:v>
                </c:pt>
                <c:pt idx="941">
                  <c:v>2.5302223400416168E-2</c:v>
                </c:pt>
                <c:pt idx="942">
                  <c:v>2.2540090197312047E-2</c:v>
                </c:pt>
                <c:pt idx="943">
                  <c:v>2.0870342522290298E-2</c:v>
                </c:pt>
                <c:pt idx="944">
                  <c:v>2.5701995260730946E-2</c:v>
                </c:pt>
                <c:pt idx="945">
                  <c:v>1.7448810378965249E-3</c:v>
                </c:pt>
                <c:pt idx="946">
                  <c:v>1.0363527557900242E-2</c:v>
                </c:pt>
                <c:pt idx="947">
                  <c:v>1.6077086230336844E-2</c:v>
                </c:pt>
                <c:pt idx="948">
                  <c:v>1.6917275885059913E-2</c:v>
                </c:pt>
                <c:pt idx="949">
                  <c:v>1.4549056435666943E-2</c:v>
                </c:pt>
                <c:pt idx="950">
                  <c:v>2.9838644379981658E-2</c:v>
                </c:pt>
                <c:pt idx="951">
                  <c:v>2.185775210585103E-2</c:v>
                </c:pt>
                <c:pt idx="952">
                  <c:v>2.4369441543365539E-2</c:v>
                </c:pt>
                <c:pt idx="953">
                  <c:v>2.224529953321144E-2</c:v>
                </c:pt>
                <c:pt idx="954">
                  <c:v>2.0012137092757388E-3</c:v>
                </c:pt>
                <c:pt idx="955">
                  <c:v>1.9731174609066905E-2</c:v>
                </c:pt>
                <c:pt idx="956">
                  <c:v>1.6712162748152268E-2</c:v>
                </c:pt>
                <c:pt idx="957">
                  <c:v>1.2199449458578589E-2</c:v>
                </c:pt>
                <c:pt idx="958">
                  <c:v>3.3793699820849586E-2</c:v>
                </c:pt>
                <c:pt idx="959">
                  <c:v>2.9999468349077778E-2</c:v>
                </c:pt>
                <c:pt idx="960">
                  <c:v>1.15739955866506E-2</c:v>
                </c:pt>
                <c:pt idx="961">
                  <c:v>3.1876032458371034E-2</c:v>
                </c:pt>
                <c:pt idx="962">
                  <c:v>2.9778709818170313E-2</c:v>
                </c:pt>
                <c:pt idx="963">
                  <c:v>1.5814732635666181E-2</c:v>
                </c:pt>
                <c:pt idx="964">
                  <c:v>2.7387802483533997E-2</c:v>
                </c:pt>
                <c:pt idx="965">
                  <c:v>2.9270731061178439E-2</c:v>
                </c:pt>
                <c:pt idx="966">
                  <c:v>1.9873547083505839E-2</c:v>
                </c:pt>
                <c:pt idx="967">
                  <c:v>1.7529230565728051E-2</c:v>
                </c:pt>
                <c:pt idx="968">
                  <c:v>1.8538686204712173E-2</c:v>
                </c:pt>
                <c:pt idx="969">
                  <c:v>-1.1041759569950852E-3</c:v>
                </c:pt>
                <c:pt idx="970">
                  <c:v>-1.1861383971171441E-3</c:v>
                </c:pt>
                <c:pt idx="971">
                  <c:v>1.4505759965717983E-2</c:v>
                </c:pt>
                <c:pt idx="972">
                  <c:v>4.1743151254559872E-3</c:v>
                </c:pt>
                <c:pt idx="973">
                  <c:v>6.046792943981672E-3</c:v>
                </c:pt>
                <c:pt idx="974">
                  <c:v>1.0052330265071713E-2</c:v>
                </c:pt>
                <c:pt idx="975">
                  <c:v>9.5918536026075446E-3</c:v>
                </c:pt>
                <c:pt idx="976">
                  <c:v>1.6991476205128246E-2</c:v>
                </c:pt>
                <c:pt idx="977">
                  <c:v>7.6083645783898224E-3</c:v>
                </c:pt>
                <c:pt idx="978">
                  <c:v>1.8177012520343781E-2</c:v>
                </c:pt>
                <c:pt idx="979">
                  <c:v>2.4663881467397994E-2</c:v>
                </c:pt>
                <c:pt idx="980">
                  <c:v>3.0755656034758355E-2</c:v>
                </c:pt>
                <c:pt idx="981">
                  <c:v>1.477495536398468E-2</c:v>
                </c:pt>
                <c:pt idx="982">
                  <c:v>-4.3099524653786338E-3</c:v>
                </c:pt>
                <c:pt idx="983">
                  <c:v>-1.1016265446596037E-3</c:v>
                </c:pt>
                <c:pt idx="984">
                  <c:v>2.1150216455249973E-2</c:v>
                </c:pt>
                <c:pt idx="985">
                  <c:v>1.7221329420931103E-2</c:v>
                </c:pt>
                <c:pt idx="986">
                  <c:v>3.3733392853368426E-3</c:v>
                </c:pt>
                <c:pt idx="987">
                  <c:v>5.5881786179528027E-3</c:v>
                </c:pt>
                <c:pt idx="988">
                  <c:v>1.7396572945142682E-2</c:v>
                </c:pt>
                <c:pt idx="989">
                  <c:v>2.3564871223056703E-2</c:v>
                </c:pt>
                <c:pt idx="990">
                  <c:v>1.0804124298517707E-2</c:v>
                </c:pt>
                <c:pt idx="991">
                  <c:v>1.6811745014854152E-2</c:v>
                </c:pt>
                <c:pt idx="992">
                  <c:v>2.4986301565545117E-2</c:v>
                </c:pt>
                <c:pt idx="993">
                  <c:v>1.5211507410272886E-2</c:v>
                </c:pt>
                <c:pt idx="994">
                  <c:v>1.5633375965977667E-2</c:v>
                </c:pt>
                <c:pt idx="995">
                  <c:v>9.9135866248544723E-3</c:v>
                </c:pt>
                <c:pt idx="996">
                  <c:v>6.6652061115687333E-3</c:v>
                </c:pt>
                <c:pt idx="997">
                  <c:v>1.6544372157706429E-2</c:v>
                </c:pt>
                <c:pt idx="998">
                  <c:v>1.5122965329339528E-2</c:v>
                </c:pt>
                <c:pt idx="999">
                  <c:v>1.2110563837325247E-2</c:v>
                </c:pt>
                <c:pt idx="1000">
                  <c:v>-3.9988925934178951E-3</c:v>
                </c:pt>
                <c:pt idx="1001">
                  <c:v>6.3764996327994473E-3</c:v>
                </c:pt>
                <c:pt idx="1002">
                  <c:v>8.8728799884472062E-3</c:v>
                </c:pt>
                <c:pt idx="1003">
                  <c:v>1.1859848912820528E-2</c:v>
                </c:pt>
                <c:pt idx="1004">
                  <c:v>2.4164048147136973E-2</c:v>
                </c:pt>
                <c:pt idx="1005">
                  <c:v>2.2436906260151906E-2</c:v>
                </c:pt>
                <c:pt idx="1006">
                  <c:v>2.9614911438306988E-3</c:v>
                </c:pt>
                <c:pt idx="1007">
                  <c:v>-5.3581699084449506E-3</c:v>
                </c:pt>
                <c:pt idx="1008">
                  <c:v>5.1884500888411834E-3</c:v>
                </c:pt>
                <c:pt idx="1009">
                  <c:v>1.2986917068649378E-2</c:v>
                </c:pt>
                <c:pt idx="1010">
                  <c:v>2.8726688177957856E-3</c:v>
                </c:pt>
                <c:pt idx="1011">
                  <c:v>-6.1814394630004526E-3</c:v>
                </c:pt>
                <c:pt idx="1012">
                  <c:v>-1.2275803214313631E-2</c:v>
                </c:pt>
                <c:pt idx="1013">
                  <c:v>1.790602164044607E-3</c:v>
                </c:pt>
                <c:pt idx="1014">
                  <c:v>-9.5294745580358476E-4</c:v>
                </c:pt>
                <c:pt idx="1015">
                  <c:v>-2.2472402658510952E-3</c:v>
                </c:pt>
                <c:pt idx="1016">
                  <c:v>1.0344394362270061E-2</c:v>
                </c:pt>
                <c:pt idx="1017">
                  <c:v>1.2326389905616004E-2</c:v>
                </c:pt>
                <c:pt idx="1018">
                  <c:v>2.4747209020531943E-2</c:v>
                </c:pt>
                <c:pt idx="1019">
                  <c:v>1.9833655236530013E-2</c:v>
                </c:pt>
                <c:pt idx="1020">
                  <c:v>5.1379465619766501E-3</c:v>
                </c:pt>
                <c:pt idx="1021">
                  <c:v>-4.0089600311197463E-3</c:v>
                </c:pt>
                <c:pt idx="1022">
                  <c:v>5.2818523126036939E-3</c:v>
                </c:pt>
                <c:pt idx="1023">
                  <c:v>1.1856440663904464E-2</c:v>
                </c:pt>
                <c:pt idx="1024">
                  <c:v>8.8859669313230676E-3</c:v>
                </c:pt>
                <c:pt idx="1025">
                  <c:v>8.2345670013552891E-3</c:v>
                </c:pt>
                <c:pt idx="1026">
                  <c:v>4.9305606698104975E-3</c:v>
                </c:pt>
                <c:pt idx="1027">
                  <c:v>-5.8271066115133056E-3</c:v>
                </c:pt>
                <c:pt idx="1028">
                  <c:v>-3.0979873440329145E-3</c:v>
                </c:pt>
                <c:pt idx="1029">
                  <c:v>-1.1525350775018161E-3</c:v>
                </c:pt>
                <c:pt idx="1030">
                  <c:v>-4.6969520530480181E-3</c:v>
                </c:pt>
                <c:pt idx="1031">
                  <c:v>-2.6685754382386761E-3</c:v>
                </c:pt>
                <c:pt idx="1032">
                  <c:v>1.281239315902862E-2</c:v>
                </c:pt>
                <c:pt idx="1033">
                  <c:v>1.5996110103573873E-2</c:v>
                </c:pt>
                <c:pt idx="1034">
                  <c:v>5.9676800494751943E-3</c:v>
                </c:pt>
                <c:pt idx="1035">
                  <c:v>-8.516361157862945E-3</c:v>
                </c:pt>
                <c:pt idx="1036">
                  <c:v>1.6952128571900509E-3</c:v>
                </c:pt>
                <c:pt idx="1037">
                  <c:v>1.1785467779063913E-2</c:v>
                </c:pt>
                <c:pt idx="1038">
                  <c:v>3.120675234016072E-3</c:v>
                </c:pt>
                <c:pt idx="1039">
                  <c:v>-4.3614233132448915E-3</c:v>
                </c:pt>
                <c:pt idx="1040">
                  <c:v>-1.7972016901905981E-2</c:v>
                </c:pt>
                <c:pt idx="1041">
                  <c:v>-8.6477115335899368E-3</c:v>
                </c:pt>
                <c:pt idx="1042">
                  <c:v>-1.4771736967545388E-2</c:v>
                </c:pt>
                <c:pt idx="1043">
                  <c:v>-2.5717476150676054E-2</c:v>
                </c:pt>
                <c:pt idx="1044">
                  <c:v>-1.05075273176154E-2</c:v>
                </c:pt>
                <c:pt idx="1045">
                  <c:v>9.3974479557987194E-3</c:v>
                </c:pt>
                <c:pt idx="1046">
                  <c:v>1.8085074841006413E-2</c:v>
                </c:pt>
                <c:pt idx="1047">
                  <c:v>-1.7052621509577507E-4</c:v>
                </c:pt>
                <c:pt idx="1048">
                  <c:v>6.9341474805383919E-3</c:v>
                </c:pt>
                <c:pt idx="1049">
                  <c:v>1.4925792405531739E-2</c:v>
                </c:pt>
                <c:pt idx="1050">
                  <c:v>1.9555160830297931E-3</c:v>
                </c:pt>
                <c:pt idx="1051">
                  <c:v>-4.6997473611928332E-3</c:v>
                </c:pt>
                <c:pt idx="1052">
                  <c:v>1.1777544733500454E-2</c:v>
                </c:pt>
                <c:pt idx="1053">
                  <c:v>2.1219157058316205E-2</c:v>
                </c:pt>
                <c:pt idx="1054">
                  <c:v>5.6246423278339883E-3</c:v>
                </c:pt>
                <c:pt idx="1055">
                  <c:v>-9.1352498548330722E-3</c:v>
                </c:pt>
                <c:pt idx="1056">
                  <c:v>-5.7716787697391541E-3</c:v>
                </c:pt>
                <c:pt idx="1057">
                  <c:v>-1.8736509129745987E-2</c:v>
                </c:pt>
                <c:pt idx="1058">
                  <c:v>6.6274604625930949E-3</c:v>
                </c:pt>
                <c:pt idx="1059">
                  <c:v>1.3880924456886382E-2</c:v>
                </c:pt>
                <c:pt idx="1060">
                  <c:v>9.57696760429547E-3</c:v>
                </c:pt>
                <c:pt idx="1061">
                  <c:v>7.1298340947837204E-4</c:v>
                </c:pt>
                <c:pt idx="1062">
                  <c:v>4.1608466717647785E-3</c:v>
                </c:pt>
                <c:pt idx="1063">
                  <c:v>-9.5113267752037576E-3</c:v>
                </c:pt>
                <c:pt idx="1064">
                  <c:v>-7.4059979250017793E-3</c:v>
                </c:pt>
                <c:pt idx="1065">
                  <c:v>2.0535581287963664E-2</c:v>
                </c:pt>
                <c:pt idx="1066">
                  <c:v>1.6490386265756069E-2</c:v>
                </c:pt>
                <c:pt idx="1067">
                  <c:v>1.7273078708037126E-2</c:v>
                </c:pt>
                <c:pt idx="1068">
                  <c:v>1.9661090393074808E-2</c:v>
                </c:pt>
                <c:pt idx="1069">
                  <c:v>6.5852316645792983E-3</c:v>
                </c:pt>
                <c:pt idx="1070">
                  <c:v>9.0603904852706169E-3</c:v>
                </c:pt>
                <c:pt idx="1071">
                  <c:v>4.7421886110245396E-3</c:v>
                </c:pt>
                <c:pt idx="1072">
                  <c:v>4.6466456115869812E-3</c:v>
                </c:pt>
                <c:pt idx="1073">
                  <c:v>1.0711436276500464E-2</c:v>
                </c:pt>
                <c:pt idx="1074">
                  <c:v>2.1646977843467793E-2</c:v>
                </c:pt>
                <c:pt idx="1075">
                  <c:v>1.71535532290099E-2</c:v>
                </c:pt>
                <c:pt idx="1076">
                  <c:v>4.6043182732413354E-3</c:v>
                </c:pt>
                <c:pt idx="1077">
                  <c:v>2.6159528344792426E-3</c:v>
                </c:pt>
                <c:pt idx="1078">
                  <c:v>-1.4217758635686077E-2</c:v>
                </c:pt>
                <c:pt idx="1079">
                  <c:v>-7.963896199793789E-3</c:v>
                </c:pt>
                <c:pt idx="1080">
                  <c:v>8.816219928025032E-3</c:v>
                </c:pt>
                <c:pt idx="1081">
                  <c:v>1.0184036836370555E-2</c:v>
                </c:pt>
                <c:pt idx="1082">
                  <c:v>-9.6050978877083664E-4</c:v>
                </c:pt>
                <c:pt idx="1083">
                  <c:v>-3.7269362457781757E-3</c:v>
                </c:pt>
                <c:pt idx="1084">
                  <c:v>3.5249836371563092E-3</c:v>
                </c:pt>
                <c:pt idx="1085">
                  <c:v>1.0986746621366091E-2</c:v>
                </c:pt>
                <c:pt idx="1086">
                  <c:v>1.0251584300018829E-2</c:v>
                </c:pt>
                <c:pt idx="1087">
                  <c:v>-1.6167915556081066E-3</c:v>
                </c:pt>
                <c:pt idx="1088">
                  <c:v>2.1121543299450915E-4</c:v>
                </c:pt>
                <c:pt idx="1089">
                  <c:v>-3.9886245012470974E-4</c:v>
                </c:pt>
                <c:pt idx="1090">
                  <c:v>6.5215227710682822E-3</c:v>
                </c:pt>
                <c:pt idx="1091">
                  <c:v>1.7872174339898445E-3</c:v>
                </c:pt>
                <c:pt idx="1092">
                  <c:v>-6.2976199788504625E-3</c:v>
                </c:pt>
                <c:pt idx="1093">
                  <c:v>-1.1418745966868668E-3</c:v>
                </c:pt>
                <c:pt idx="1094">
                  <c:v>1.4200570045107832E-2</c:v>
                </c:pt>
                <c:pt idx="1095">
                  <c:v>1.7330176327346996E-2</c:v>
                </c:pt>
                <c:pt idx="1096">
                  <c:v>2.1611915444410637E-3</c:v>
                </c:pt>
                <c:pt idx="1097">
                  <c:v>-1.5051140817146124E-3</c:v>
                </c:pt>
                <c:pt idx="1098">
                  <c:v>-6.0740625375542033E-3</c:v>
                </c:pt>
                <c:pt idx="1099">
                  <c:v>-2.0477189984348065E-2</c:v>
                </c:pt>
              </c:numCache>
            </c:numRef>
          </c:yVal>
        </c:ser>
        <c:axId val="102635392"/>
        <c:axId val="102641664"/>
      </c:scatterChart>
      <c:valAx>
        <c:axId val="10263539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Bin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102641664"/>
        <c:crosses val="autoZero"/>
        <c:crossBetween val="midCat"/>
      </c:valAx>
      <c:valAx>
        <c:axId val="102641664"/>
        <c:scaling>
          <c:orientation val="minMax"/>
          <c:max val="1"/>
          <c:min val="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Counts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102635392"/>
        <c:crosses val="autoZero"/>
        <c:crossBetween val="midCat"/>
      </c:valAx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560</a:t>
            </a:r>
          </a:p>
        </c:rich>
      </c:tx>
      <c:layout/>
    </c:title>
    <c:plotArea>
      <c:layout/>
      <c:scatterChart>
        <c:scatterStyle val="lineMarker"/>
        <c:ser>
          <c:idx val="3"/>
          <c:order val="0"/>
          <c:tx>
            <c:strRef>
              <c:f>'560!'!$F$1</c:f>
              <c:strCache>
                <c:ptCount val="1"/>
                <c:pt idx="0">
                  <c:v>Moons-Bkgrd</c:v>
                </c:pt>
              </c:strCache>
            </c:strRef>
          </c:tx>
          <c:marker>
            <c:symbol val="none"/>
          </c:marker>
          <c:xVal>
            <c:numRef>
              <c:f>'560!'!$A$2:$A$1101</c:f>
              <c:numCache>
                <c:formatCode>General</c:formatCode>
                <c:ptCount val="11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  <c:pt idx="890">
                  <c:v>890</c:v>
                </c:pt>
                <c:pt idx="891">
                  <c:v>891</c:v>
                </c:pt>
                <c:pt idx="892">
                  <c:v>892</c:v>
                </c:pt>
                <c:pt idx="893">
                  <c:v>893</c:v>
                </c:pt>
                <c:pt idx="894">
                  <c:v>894</c:v>
                </c:pt>
                <c:pt idx="895">
                  <c:v>895</c:v>
                </c:pt>
                <c:pt idx="896">
                  <c:v>896</c:v>
                </c:pt>
                <c:pt idx="897">
                  <c:v>897</c:v>
                </c:pt>
                <c:pt idx="898">
                  <c:v>898</c:v>
                </c:pt>
                <c:pt idx="899">
                  <c:v>899</c:v>
                </c:pt>
                <c:pt idx="900">
                  <c:v>900</c:v>
                </c:pt>
                <c:pt idx="901">
                  <c:v>901</c:v>
                </c:pt>
                <c:pt idx="902">
                  <c:v>902</c:v>
                </c:pt>
                <c:pt idx="903">
                  <c:v>903</c:v>
                </c:pt>
                <c:pt idx="904">
                  <c:v>904</c:v>
                </c:pt>
                <c:pt idx="905">
                  <c:v>905</c:v>
                </c:pt>
                <c:pt idx="906">
                  <c:v>906</c:v>
                </c:pt>
                <c:pt idx="907">
                  <c:v>907</c:v>
                </c:pt>
                <c:pt idx="908">
                  <c:v>908</c:v>
                </c:pt>
                <c:pt idx="909">
                  <c:v>909</c:v>
                </c:pt>
                <c:pt idx="910">
                  <c:v>910</c:v>
                </c:pt>
                <c:pt idx="911">
                  <c:v>911</c:v>
                </c:pt>
                <c:pt idx="912">
                  <c:v>912</c:v>
                </c:pt>
                <c:pt idx="913">
                  <c:v>913</c:v>
                </c:pt>
                <c:pt idx="914">
                  <c:v>914</c:v>
                </c:pt>
                <c:pt idx="915">
                  <c:v>915</c:v>
                </c:pt>
                <c:pt idx="916">
                  <c:v>916</c:v>
                </c:pt>
                <c:pt idx="917">
                  <c:v>917</c:v>
                </c:pt>
                <c:pt idx="918">
                  <c:v>918</c:v>
                </c:pt>
                <c:pt idx="919">
                  <c:v>919</c:v>
                </c:pt>
                <c:pt idx="920">
                  <c:v>920</c:v>
                </c:pt>
                <c:pt idx="921">
                  <c:v>921</c:v>
                </c:pt>
                <c:pt idx="922">
                  <c:v>922</c:v>
                </c:pt>
                <c:pt idx="923">
                  <c:v>923</c:v>
                </c:pt>
                <c:pt idx="924">
                  <c:v>924</c:v>
                </c:pt>
                <c:pt idx="925">
                  <c:v>925</c:v>
                </c:pt>
                <c:pt idx="926">
                  <c:v>926</c:v>
                </c:pt>
                <c:pt idx="927">
                  <c:v>927</c:v>
                </c:pt>
                <c:pt idx="928">
                  <c:v>928</c:v>
                </c:pt>
                <c:pt idx="929">
                  <c:v>929</c:v>
                </c:pt>
                <c:pt idx="930">
                  <c:v>930</c:v>
                </c:pt>
                <c:pt idx="931">
                  <c:v>931</c:v>
                </c:pt>
                <c:pt idx="932">
                  <c:v>932</c:v>
                </c:pt>
                <c:pt idx="933">
                  <c:v>933</c:v>
                </c:pt>
                <c:pt idx="934">
                  <c:v>934</c:v>
                </c:pt>
                <c:pt idx="935">
                  <c:v>935</c:v>
                </c:pt>
                <c:pt idx="936">
                  <c:v>936</c:v>
                </c:pt>
                <c:pt idx="937">
                  <c:v>937</c:v>
                </c:pt>
                <c:pt idx="938">
                  <c:v>938</c:v>
                </c:pt>
                <c:pt idx="939">
                  <c:v>939</c:v>
                </c:pt>
                <c:pt idx="940">
                  <c:v>940</c:v>
                </c:pt>
                <c:pt idx="941">
                  <c:v>941</c:v>
                </c:pt>
                <c:pt idx="942">
                  <c:v>942</c:v>
                </c:pt>
                <c:pt idx="943">
                  <c:v>943</c:v>
                </c:pt>
                <c:pt idx="944">
                  <c:v>944</c:v>
                </c:pt>
                <c:pt idx="945">
                  <c:v>945</c:v>
                </c:pt>
                <c:pt idx="946">
                  <c:v>946</c:v>
                </c:pt>
                <c:pt idx="947">
                  <c:v>947</c:v>
                </c:pt>
                <c:pt idx="948">
                  <c:v>948</c:v>
                </c:pt>
                <c:pt idx="949">
                  <c:v>949</c:v>
                </c:pt>
                <c:pt idx="950">
                  <c:v>950</c:v>
                </c:pt>
                <c:pt idx="951">
                  <c:v>951</c:v>
                </c:pt>
                <c:pt idx="952">
                  <c:v>952</c:v>
                </c:pt>
                <c:pt idx="953">
                  <c:v>953</c:v>
                </c:pt>
                <c:pt idx="954">
                  <c:v>954</c:v>
                </c:pt>
                <c:pt idx="955">
                  <c:v>955</c:v>
                </c:pt>
                <c:pt idx="956">
                  <c:v>956</c:v>
                </c:pt>
                <c:pt idx="957">
                  <c:v>957</c:v>
                </c:pt>
                <c:pt idx="958">
                  <c:v>958</c:v>
                </c:pt>
                <c:pt idx="959">
                  <c:v>959</c:v>
                </c:pt>
                <c:pt idx="960">
                  <c:v>960</c:v>
                </c:pt>
                <c:pt idx="961">
                  <c:v>961</c:v>
                </c:pt>
                <c:pt idx="962">
                  <c:v>962</c:v>
                </c:pt>
                <c:pt idx="963">
                  <c:v>963</c:v>
                </c:pt>
                <c:pt idx="964">
                  <c:v>964</c:v>
                </c:pt>
                <c:pt idx="965">
                  <c:v>965</c:v>
                </c:pt>
                <c:pt idx="966">
                  <c:v>966</c:v>
                </c:pt>
                <c:pt idx="967">
                  <c:v>967</c:v>
                </c:pt>
                <c:pt idx="968">
                  <c:v>968</c:v>
                </c:pt>
                <c:pt idx="969">
                  <c:v>969</c:v>
                </c:pt>
                <c:pt idx="970">
                  <c:v>970</c:v>
                </c:pt>
                <c:pt idx="971">
                  <c:v>971</c:v>
                </c:pt>
                <c:pt idx="972">
                  <c:v>972</c:v>
                </c:pt>
                <c:pt idx="973">
                  <c:v>973</c:v>
                </c:pt>
                <c:pt idx="974">
                  <c:v>974</c:v>
                </c:pt>
                <c:pt idx="975">
                  <c:v>975</c:v>
                </c:pt>
                <c:pt idx="976">
                  <c:v>976</c:v>
                </c:pt>
                <c:pt idx="977">
                  <c:v>977</c:v>
                </c:pt>
                <c:pt idx="978">
                  <c:v>978</c:v>
                </c:pt>
                <c:pt idx="979">
                  <c:v>979</c:v>
                </c:pt>
                <c:pt idx="980">
                  <c:v>980</c:v>
                </c:pt>
                <c:pt idx="981">
                  <c:v>981</c:v>
                </c:pt>
                <c:pt idx="982">
                  <c:v>982</c:v>
                </c:pt>
                <c:pt idx="983">
                  <c:v>983</c:v>
                </c:pt>
                <c:pt idx="984">
                  <c:v>984</c:v>
                </c:pt>
                <c:pt idx="985">
                  <c:v>985</c:v>
                </c:pt>
                <c:pt idx="986">
                  <c:v>986</c:v>
                </c:pt>
                <c:pt idx="987">
                  <c:v>987</c:v>
                </c:pt>
                <c:pt idx="988">
                  <c:v>988</c:v>
                </c:pt>
                <c:pt idx="989">
                  <c:v>989</c:v>
                </c:pt>
                <c:pt idx="990">
                  <c:v>990</c:v>
                </c:pt>
                <c:pt idx="991">
                  <c:v>991</c:v>
                </c:pt>
                <c:pt idx="992">
                  <c:v>992</c:v>
                </c:pt>
                <c:pt idx="993">
                  <c:v>993</c:v>
                </c:pt>
                <c:pt idx="994">
                  <c:v>994</c:v>
                </c:pt>
                <c:pt idx="995">
                  <c:v>995</c:v>
                </c:pt>
                <c:pt idx="996">
                  <c:v>996</c:v>
                </c:pt>
                <c:pt idx="997">
                  <c:v>997</c:v>
                </c:pt>
                <c:pt idx="998">
                  <c:v>998</c:v>
                </c:pt>
                <c:pt idx="999">
                  <c:v>999</c:v>
                </c:pt>
                <c:pt idx="1000">
                  <c:v>1000</c:v>
                </c:pt>
                <c:pt idx="1001">
                  <c:v>1001</c:v>
                </c:pt>
                <c:pt idx="1002">
                  <c:v>1002</c:v>
                </c:pt>
                <c:pt idx="1003">
                  <c:v>1003</c:v>
                </c:pt>
                <c:pt idx="1004">
                  <c:v>1004</c:v>
                </c:pt>
                <c:pt idx="1005">
                  <c:v>1005</c:v>
                </c:pt>
                <c:pt idx="1006">
                  <c:v>1006</c:v>
                </c:pt>
                <c:pt idx="1007">
                  <c:v>1007</c:v>
                </c:pt>
                <c:pt idx="1008">
                  <c:v>1008</c:v>
                </c:pt>
                <c:pt idx="1009">
                  <c:v>1009</c:v>
                </c:pt>
                <c:pt idx="1010">
                  <c:v>1010</c:v>
                </c:pt>
                <c:pt idx="1011">
                  <c:v>1011</c:v>
                </c:pt>
                <c:pt idx="1012">
                  <c:v>1012</c:v>
                </c:pt>
                <c:pt idx="1013">
                  <c:v>1013</c:v>
                </c:pt>
                <c:pt idx="1014">
                  <c:v>1014</c:v>
                </c:pt>
                <c:pt idx="1015">
                  <c:v>1015</c:v>
                </c:pt>
                <c:pt idx="1016">
                  <c:v>1016</c:v>
                </c:pt>
                <c:pt idx="1017">
                  <c:v>1017</c:v>
                </c:pt>
                <c:pt idx="1018">
                  <c:v>1018</c:v>
                </c:pt>
                <c:pt idx="1019">
                  <c:v>1019</c:v>
                </c:pt>
                <c:pt idx="1020">
                  <c:v>1020</c:v>
                </c:pt>
                <c:pt idx="1021">
                  <c:v>1021</c:v>
                </c:pt>
                <c:pt idx="1022">
                  <c:v>1022</c:v>
                </c:pt>
                <c:pt idx="1023">
                  <c:v>1023</c:v>
                </c:pt>
                <c:pt idx="1024">
                  <c:v>1024</c:v>
                </c:pt>
                <c:pt idx="1025">
                  <c:v>1025</c:v>
                </c:pt>
                <c:pt idx="1026">
                  <c:v>1026</c:v>
                </c:pt>
                <c:pt idx="1027">
                  <c:v>1027</c:v>
                </c:pt>
                <c:pt idx="1028">
                  <c:v>1028</c:v>
                </c:pt>
                <c:pt idx="1029">
                  <c:v>1029</c:v>
                </c:pt>
                <c:pt idx="1030">
                  <c:v>1030</c:v>
                </c:pt>
                <c:pt idx="1031">
                  <c:v>1031</c:v>
                </c:pt>
                <c:pt idx="1032">
                  <c:v>1032</c:v>
                </c:pt>
                <c:pt idx="1033">
                  <c:v>1033</c:v>
                </c:pt>
                <c:pt idx="1034">
                  <c:v>1034</c:v>
                </c:pt>
                <c:pt idx="1035">
                  <c:v>1035</c:v>
                </c:pt>
                <c:pt idx="1036">
                  <c:v>1036</c:v>
                </c:pt>
                <c:pt idx="1037">
                  <c:v>1037</c:v>
                </c:pt>
                <c:pt idx="1038">
                  <c:v>1038</c:v>
                </c:pt>
                <c:pt idx="1039">
                  <c:v>1039</c:v>
                </c:pt>
                <c:pt idx="1040">
                  <c:v>1040</c:v>
                </c:pt>
                <c:pt idx="1041">
                  <c:v>1041</c:v>
                </c:pt>
                <c:pt idx="1042">
                  <c:v>1042</c:v>
                </c:pt>
                <c:pt idx="1043">
                  <c:v>1043</c:v>
                </c:pt>
                <c:pt idx="1044">
                  <c:v>1044</c:v>
                </c:pt>
                <c:pt idx="1045">
                  <c:v>1045</c:v>
                </c:pt>
                <c:pt idx="1046">
                  <c:v>1046</c:v>
                </c:pt>
                <c:pt idx="1047">
                  <c:v>1047</c:v>
                </c:pt>
                <c:pt idx="1048">
                  <c:v>1048</c:v>
                </c:pt>
                <c:pt idx="1049">
                  <c:v>1049</c:v>
                </c:pt>
                <c:pt idx="1050">
                  <c:v>1050</c:v>
                </c:pt>
                <c:pt idx="1051">
                  <c:v>1051</c:v>
                </c:pt>
                <c:pt idx="1052">
                  <c:v>1052</c:v>
                </c:pt>
                <c:pt idx="1053">
                  <c:v>1053</c:v>
                </c:pt>
                <c:pt idx="1054">
                  <c:v>1054</c:v>
                </c:pt>
                <c:pt idx="1055">
                  <c:v>1055</c:v>
                </c:pt>
                <c:pt idx="1056">
                  <c:v>1056</c:v>
                </c:pt>
                <c:pt idx="1057">
                  <c:v>1057</c:v>
                </c:pt>
                <c:pt idx="1058">
                  <c:v>1058</c:v>
                </c:pt>
                <c:pt idx="1059">
                  <c:v>1059</c:v>
                </c:pt>
                <c:pt idx="1060">
                  <c:v>1060</c:v>
                </c:pt>
                <c:pt idx="1061">
                  <c:v>1061</c:v>
                </c:pt>
                <c:pt idx="1062">
                  <c:v>1062</c:v>
                </c:pt>
                <c:pt idx="1063">
                  <c:v>1063</c:v>
                </c:pt>
                <c:pt idx="1064">
                  <c:v>1064</c:v>
                </c:pt>
                <c:pt idx="1065">
                  <c:v>1065</c:v>
                </c:pt>
                <c:pt idx="1066">
                  <c:v>1066</c:v>
                </c:pt>
                <c:pt idx="1067">
                  <c:v>1067</c:v>
                </c:pt>
                <c:pt idx="1068">
                  <c:v>1068</c:v>
                </c:pt>
                <c:pt idx="1069">
                  <c:v>1069</c:v>
                </c:pt>
                <c:pt idx="1070">
                  <c:v>1070</c:v>
                </c:pt>
                <c:pt idx="1071">
                  <c:v>1071</c:v>
                </c:pt>
                <c:pt idx="1072">
                  <c:v>1072</c:v>
                </c:pt>
                <c:pt idx="1073">
                  <c:v>1073</c:v>
                </c:pt>
                <c:pt idx="1074">
                  <c:v>1074</c:v>
                </c:pt>
                <c:pt idx="1075">
                  <c:v>1075</c:v>
                </c:pt>
                <c:pt idx="1076">
                  <c:v>1076</c:v>
                </c:pt>
                <c:pt idx="1077">
                  <c:v>1077</c:v>
                </c:pt>
                <c:pt idx="1078">
                  <c:v>1078</c:v>
                </c:pt>
                <c:pt idx="1079">
                  <c:v>1079</c:v>
                </c:pt>
                <c:pt idx="1080">
                  <c:v>1080</c:v>
                </c:pt>
                <c:pt idx="1081">
                  <c:v>1081</c:v>
                </c:pt>
                <c:pt idx="1082">
                  <c:v>1082</c:v>
                </c:pt>
                <c:pt idx="1083">
                  <c:v>1083</c:v>
                </c:pt>
                <c:pt idx="1084">
                  <c:v>1084</c:v>
                </c:pt>
                <c:pt idx="1085">
                  <c:v>1085</c:v>
                </c:pt>
                <c:pt idx="1086">
                  <c:v>1086</c:v>
                </c:pt>
                <c:pt idx="1087">
                  <c:v>1087</c:v>
                </c:pt>
                <c:pt idx="1088">
                  <c:v>1088</c:v>
                </c:pt>
                <c:pt idx="1089">
                  <c:v>1089</c:v>
                </c:pt>
                <c:pt idx="1090">
                  <c:v>1090</c:v>
                </c:pt>
                <c:pt idx="1091">
                  <c:v>1091</c:v>
                </c:pt>
                <c:pt idx="1092">
                  <c:v>1092</c:v>
                </c:pt>
                <c:pt idx="1093">
                  <c:v>1093</c:v>
                </c:pt>
                <c:pt idx="1094">
                  <c:v>1094</c:v>
                </c:pt>
                <c:pt idx="1095">
                  <c:v>1095</c:v>
                </c:pt>
                <c:pt idx="1096">
                  <c:v>1096</c:v>
                </c:pt>
                <c:pt idx="1097">
                  <c:v>1097</c:v>
                </c:pt>
                <c:pt idx="1098">
                  <c:v>1098</c:v>
                </c:pt>
                <c:pt idx="1099">
                  <c:v>1099</c:v>
                </c:pt>
              </c:numCache>
            </c:numRef>
          </c:xVal>
          <c:yVal>
            <c:numRef>
              <c:f>'560!'!$G$2:$G$1101</c:f>
              <c:numCache>
                <c:formatCode>General</c:formatCode>
                <c:ptCount val="1100"/>
                <c:pt idx="0">
                  <c:v>-1.4314433160002939E-2</c:v>
                </c:pt>
                <c:pt idx="1">
                  <c:v>-1.7384992320705377E-2</c:v>
                </c:pt>
                <c:pt idx="2">
                  <c:v>2.5879675595275251E-3</c:v>
                </c:pt>
                <c:pt idx="3">
                  <c:v>4.6249255011939537E-3</c:v>
                </c:pt>
                <c:pt idx="4">
                  <c:v>8.9226247423451078E-3</c:v>
                </c:pt>
                <c:pt idx="5">
                  <c:v>-4.2774428126626188E-3</c:v>
                </c:pt>
                <c:pt idx="6">
                  <c:v>3.4183159595762994E-3</c:v>
                </c:pt>
                <c:pt idx="7">
                  <c:v>7.6761778866427021E-3</c:v>
                </c:pt>
                <c:pt idx="8">
                  <c:v>1.2524421484912004E-2</c:v>
                </c:pt>
                <c:pt idx="9">
                  <c:v>-4.1244486805511963E-3</c:v>
                </c:pt>
                <c:pt idx="10">
                  <c:v>8.6805674313116953E-4</c:v>
                </c:pt>
                <c:pt idx="11">
                  <c:v>6.2462120679964853E-3</c:v>
                </c:pt>
                <c:pt idx="12">
                  <c:v>-8.6191350928949643E-3</c:v>
                </c:pt>
                <c:pt idx="13">
                  <c:v>5.1676426754940072E-3</c:v>
                </c:pt>
                <c:pt idx="14">
                  <c:v>7.3496718659363568E-3</c:v>
                </c:pt>
                <c:pt idx="15">
                  <c:v>-7.8322443353622991E-3</c:v>
                </c:pt>
                <c:pt idx="16">
                  <c:v>-1.2116067711630458E-3</c:v>
                </c:pt>
                <c:pt idx="17">
                  <c:v>1.5449080716409491E-2</c:v>
                </c:pt>
                <c:pt idx="18">
                  <c:v>8.0711020493523435E-3</c:v>
                </c:pt>
                <c:pt idx="19">
                  <c:v>1.334025026596509E-3</c:v>
                </c:pt>
                <c:pt idx="20">
                  <c:v>1.2317854236615444E-2</c:v>
                </c:pt>
                <c:pt idx="21">
                  <c:v>-1.310231020756847E-3</c:v>
                </c:pt>
                <c:pt idx="22">
                  <c:v>-6.4626590266623624E-3</c:v>
                </c:pt>
                <c:pt idx="23">
                  <c:v>-1.3678101706229741E-2</c:v>
                </c:pt>
                <c:pt idx="24">
                  <c:v>9.7799923099717474E-3</c:v>
                </c:pt>
                <c:pt idx="25">
                  <c:v>1.6886854627897269E-2</c:v>
                </c:pt>
                <c:pt idx="26">
                  <c:v>2.3572939733231524E-3</c:v>
                </c:pt>
                <c:pt idx="27">
                  <c:v>8.6334636450351924E-4</c:v>
                </c:pt>
                <c:pt idx="28">
                  <c:v>2.2737696863686487E-3</c:v>
                </c:pt>
                <c:pt idx="29">
                  <c:v>-6.3179191999311532E-3</c:v>
                </c:pt>
                <c:pt idx="30">
                  <c:v>1.1919545550546612E-2</c:v>
                </c:pt>
                <c:pt idx="31">
                  <c:v>6.3838960388639876E-3</c:v>
                </c:pt>
                <c:pt idx="32">
                  <c:v>8.1578325333855773E-3</c:v>
                </c:pt>
                <c:pt idx="33">
                  <c:v>8.0826006482197753E-3</c:v>
                </c:pt>
                <c:pt idx="34">
                  <c:v>-7.1477576427928721E-3</c:v>
                </c:pt>
                <c:pt idx="35">
                  <c:v>-1.6008019525235118E-2</c:v>
                </c:pt>
                <c:pt idx="36">
                  <c:v>-1.7883824729927226E-2</c:v>
                </c:pt>
                <c:pt idx="37">
                  <c:v>3.2621029733557291E-3</c:v>
                </c:pt>
                <c:pt idx="38">
                  <c:v>1.4342911979775139E-2</c:v>
                </c:pt>
                <c:pt idx="39">
                  <c:v>2.3247237120665537E-2</c:v>
                </c:pt>
                <c:pt idx="40">
                  <c:v>1.7377560262808012E-2</c:v>
                </c:pt>
                <c:pt idx="41">
                  <c:v>2.5476178696350129E-2</c:v>
                </c:pt>
                <c:pt idx="42">
                  <c:v>2.0848690835735047E-2</c:v>
                </c:pt>
                <c:pt idx="43">
                  <c:v>1.701655827840989E-3</c:v>
                </c:pt>
                <c:pt idx="44">
                  <c:v>3.9679807157369572E-4</c:v>
                </c:pt>
                <c:pt idx="45">
                  <c:v>-5.0060054207106538E-3</c:v>
                </c:pt>
                <c:pt idx="46">
                  <c:v>6.5018270219390929E-3</c:v>
                </c:pt>
                <c:pt idx="47">
                  <c:v>3.9883263700243744E-3</c:v>
                </c:pt>
                <c:pt idx="48">
                  <c:v>-9.4831443432603635E-3</c:v>
                </c:pt>
                <c:pt idx="49">
                  <c:v>-2.2261701956399323E-2</c:v>
                </c:pt>
                <c:pt idx="50">
                  <c:v>-9.6182850029109881E-3</c:v>
                </c:pt>
                <c:pt idx="51">
                  <c:v>-9.47786673751576E-3</c:v>
                </c:pt>
                <c:pt idx="52">
                  <c:v>8.6296202103344228E-3</c:v>
                </c:pt>
                <c:pt idx="53">
                  <c:v>7.6768982512963168E-3</c:v>
                </c:pt>
                <c:pt idx="54">
                  <c:v>-7.0918325746531013E-3</c:v>
                </c:pt>
                <c:pt idx="55">
                  <c:v>-5.6736393816720909E-3</c:v>
                </c:pt>
                <c:pt idx="56">
                  <c:v>-5.8015774390961028E-3</c:v>
                </c:pt>
                <c:pt idx="57">
                  <c:v>-1.9803973485721965E-2</c:v>
                </c:pt>
                <c:pt idx="58">
                  <c:v>-2.3535180720254768E-2</c:v>
                </c:pt>
                <c:pt idx="59">
                  <c:v>1.153087425328397E-2</c:v>
                </c:pt>
                <c:pt idx="60">
                  <c:v>1.5763438327140603E-3</c:v>
                </c:pt>
                <c:pt idx="61">
                  <c:v>-1.3242320482150691E-2</c:v>
                </c:pt>
                <c:pt idx="62">
                  <c:v>-1.8521520177149788E-2</c:v>
                </c:pt>
                <c:pt idx="63">
                  <c:v>-6.1799611604935172E-3</c:v>
                </c:pt>
                <c:pt idx="64">
                  <c:v>-3.160259869652733E-3</c:v>
                </c:pt>
                <c:pt idx="65">
                  <c:v>6.015398335464872E-3</c:v>
                </c:pt>
                <c:pt idx="66">
                  <c:v>-6.7160876143556019E-3</c:v>
                </c:pt>
                <c:pt idx="67">
                  <c:v>-1.0639852142969711E-2</c:v>
                </c:pt>
                <c:pt idx="68">
                  <c:v>2.5373137477309893E-3</c:v>
                </c:pt>
                <c:pt idx="69">
                  <c:v>8.8201824974286358E-3</c:v>
                </c:pt>
                <c:pt idx="70">
                  <c:v>2.1112566360914541E-2</c:v>
                </c:pt>
                <c:pt idx="71">
                  <c:v>9.2613114213020743E-3</c:v>
                </c:pt>
                <c:pt idx="72">
                  <c:v>-3.5824198732634337E-3</c:v>
                </c:pt>
                <c:pt idx="73">
                  <c:v>-3.2042592999077485E-3</c:v>
                </c:pt>
                <c:pt idx="74">
                  <c:v>-4.7555598402820049E-3</c:v>
                </c:pt>
                <c:pt idx="75">
                  <c:v>-4.0212350669079208E-3</c:v>
                </c:pt>
                <c:pt idx="76">
                  <c:v>-1.0880685857514975E-2</c:v>
                </c:pt>
                <c:pt idx="77">
                  <c:v>-4.2436034272036972E-3</c:v>
                </c:pt>
                <c:pt idx="78">
                  <c:v>-3.2521212130677557E-4</c:v>
                </c:pt>
                <c:pt idx="79">
                  <c:v>-4.539418864282864E-3</c:v>
                </c:pt>
                <c:pt idx="80">
                  <c:v>-1.2718024174517836E-2</c:v>
                </c:pt>
                <c:pt idx="81">
                  <c:v>1.1062961841587623E-3</c:v>
                </c:pt>
                <c:pt idx="82">
                  <c:v>-8.1480994858344636E-3</c:v>
                </c:pt>
                <c:pt idx="83">
                  <c:v>-1.289268969086798E-2</c:v>
                </c:pt>
                <c:pt idx="84">
                  <c:v>-2.2369052205062398E-2</c:v>
                </c:pt>
                <c:pt idx="85">
                  <c:v>-7.8246848717129017E-3</c:v>
                </c:pt>
                <c:pt idx="86">
                  <c:v>-1.166402625534896E-2</c:v>
                </c:pt>
                <c:pt idx="87">
                  <c:v>-2.4257490504628193E-2</c:v>
                </c:pt>
                <c:pt idx="88">
                  <c:v>3.0746700639376319E-4</c:v>
                </c:pt>
                <c:pt idx="89">
                  <c:v>-4.0987743329012902E-3</c:v>
                </c:pt>
                <c:pt idx="90">
                  <c:v>6.3981800616494675E-3</c:v>
                </c:pt>
                <c:pt idx="91">
                  <c:v>1.0662097270816299E-2</c:v>
                </c:pt>
                <c:pt idx="92">
                  <c:v>1.095447688805653E-3</c:v>
                </c:pt>
                <c:pt idx="93">
                  <c:v>3.416167982142108E-3</c:v>
                </c:pt>
                <c:pt idx="94">
                  <c:v>-1.1209480085527482E-2</c:v>
                </c:pt>
                <c:pt idx="95">
                  <c:v>-1.5419103980945034E-2</c:v>
                </c:pt>
                <c:pt idx="96">
                  <c:v>-1.754409908839185E-2</c:v>
                </c:pt>
                <c:pt idx="97">
                  <c:v>6.9960000148340607E-3</c:v>
                </c:pt>
                <c:pt idx="98">
                  <c:v>2.9544995467308321E-2</c:v>
                </c:pt>
                <c:pt idx="99">
                  <c:v>2.1657635528941521E-2</c:v>
                </c:pt>
                <c:pt idx="100">
                  <c:v>8.9114129943954415E-3</c:v>
                </c:pt>
                <c:pt idx="101">
                  <c:v>1.6213637078524488E-2</c:v>
                </c:pt>
                <c:pt idx="102">
                  <c:v>2.1746488425713834E-2</c:v>
                </c:pt>
                <c:pt idx="103">
                  <c:v>5.9080671767783978E-3</c:v>
                </c:pt>
                <c:pt idx="104">
                  <c:v>5.0580424412503214E-3</c:v>
                </c:pt>
                <c:pt idx="105">
                  <c:v>2.6250449726170026E-3</c:v>
                </c:pt>
                <c:pt idx="106">
                  <c:v>-3.0538530083678329E-3</c:v>
                </c:pt>
                <c:pt idx="107">
                  <c:v>5.6095428010047507E-3</c:v>
                </c:pt>
                <c:pt idx="108">
                  <c:v>-1.227293694190499E-2</c:v>
                </c:pt>
                <c:pt idx="109">
                  <c:v>-1.6038608142488267E-2</c:v>
                </c:pt>
                <c:pt idx="110">
                  <c:v>-1.2265766212002593E-2</c:v>
                </c:pt>
                <c:pt idx="111">
                  <c:v>1.2579198898746322E-3</c:v>
                </c:pt>
                <c:pt idx="112">
                  <c:v>1.2499658735860909E-2</c:v>
                </c:pt>
                <c:pt idx="113">
                  <c:v>-1.1205398548253543E-5</c:v>
                </c:pt>
                <c:pt idx="114">
                  <c:v>1.1083199263644351E-2</c:v>
                </c:pt>
                <c:pt idx="115">
                  <c:v>1.4370893708252565E-2</c:v>
                </c:pt>
                <c:pt idx="116">
                  <c:v>5.4328248406482317E-3</c:v>
                </c:pt>
                <c:pt idx="117">
                  <c:v>2.655295693106866E-3</c:v>
                </c:pt>
                <c:pt idx="118">
                  <c:v>8.2121514536023996E-3</c:v>
                </c:pt>
                <c:pt idx="119">
                  <c:v>-1.6465191757353653E-2</c:v>
                </c:pt>
                <c:pt idx="120">
                  <c:v>-1.9643477159890947E-2</c:v>
                </c:pt>
                <c:pt idx="121">
                  <c:v>-9.7315948749295972E-3</c:v>
                </c:pt>
                <c:pt idx="122">
                  <c:v>-5.7911369345560954E-3</c:v>
                </c:pt>
                <c:pt idx="123">
                  <c:v>-1.2490894431521278E-2</c:v>
                </c:pt>
                <c:pt idx="124">
                  <c:v>3.2125047077577091E-6</c:v>
                </c:pt>
                <c:pt idx="125">
                  <c:v>1.1513970517602773E-2</c:v>
                </c:pt>
                <c:pt idx="126">
                  <c:v>1.1621486435515846E-2</c:v>
                </c:pt>
                <c:pt idx="127">
                  <c:v>4.6798116903000236E-3</c:v>
                </c:pt>
                <c:pt idx="128">
                  <c:v>9.0513786978505487E-3</c:v>
                </c:pt>
                <c:pt idx="129">
                  <c:v>1.6023597489192503E-2</c:v>
                </c:pt>
                <c:pt idx="130">
                  <c:v>1.4949279522203851E-2</c:v>
                </c:pt>
                <c:pt idx="131">
                  <c:v>2.3860494807935534E-2</c:v>
                </c:pt>
                <c:pt idx="132">
                  <c:v>-2.8140901287251629E-3</c:v>
                </c:pt>
                <c:pt idx="133">
                  <c:v>-1.9092900972220998E-2</c:v>
                </c:pt>
                <c:pt idx="134">
                  <c:v>9.2167443044342096E-4</c:v>
                </c:pt>
                <c:pt idx="135">
                  <c:v>1.0193681418423833E-2</c:v>
                </c:pt>
                <c:pt idx="136">
                  <c:v>-1.1278159555525791E-2</c:v>
                </c:pt>
                <c:pt idx="137">
                  <c:v>-4.6035409261005874E-3</c:v>
                </c:pt>
                <c:pt idx="138">
                  <c:v>1.1668245808538546E-2</c:v>
                </c:pt>
                <c:pt idx="139">
                  <c:v>1.3490649957469311E-2</c:v>
                </c:pt>
                <c:pt idx="140">
                  <c:v>2.0232513885848825E-2</c:v>
                </c:pt>
                <c:pt idx="141">
                  <c:v>-1.2543314337675334E-3</c:v>
                </c:pt>
                <c:pt idx="142">
                  <c:v>-2.1555174152276022E-2</c:v>
                </c:pt>
                <c:pt idx="143">
                  <c:v>-2.9172718282718629E-3</c:v>
                </c:pt>
                <c:pt idx="144">
                  <c:v>9.5890732032271209E-3</c:v>
                </c:pt>
                <c:pt idx="145">
                  <c:v>8.3248876237855245E-3</c:v>
                </c:pt>
                <c:pt idx="146">
                  <c:v>1.2078435603137478E-2</c:v>
                </c:pt>
                <c:pt idx="147">
                  <c:v>1.5108998171678968E-2</c:v>
                </c:pt>
                <c:pt idx="148">
                  <c:v>1.8709099415206993E-3</c:v>
                </c:pt>
                <c:pt idx="149">
                  <c:v>5.8570436794390893E-3</c:v>
                </c:pt>
                <c:pt idx="150">
                  <c:v>1.2222729259102344E-2</c:v>
                </c:pt>
                <c:pt idx="151">
                  <c:v>1.6982457648500829E-2</c:v>
                </c:pt>
                <c:pt idx="152">
                  <c:v>1.4048231122246889E-2</c:v>
                </c:pt>
                <c:pt idx="153">
                  <c:v>2.3745610618545812E-2</c:v>
                </c:pt>
                <c:pt idx="154">
                  <c:v>2.5506760964201833E-2</c:v>
                </c:pt>
                <c:pt idx="155">
                  <c:v>2.9727609348144293E-2</c:v>
                </c:pt>
                <c:pt idx="156">
                  <c:v>1.1640098369038744E-2</c:v>
                </c:pt>
                <c:pt idx="157">
                  <c:v>1.5836228658601809E-2</c:v>
                </c:pt>
                <c:pt idx="158">
                  <c:v>6.072350903842591E-2</c:v>
                </c:pt>
                <c:pt idx="159">
                  <c:v>5.3872472040137127E-2</c:v>
                </c:pt>
                <c:pt idx="160">
                  <c:v>3.1826783570440213E-2</c:v>
                </c:pt>
                <c:pt idx="161">
                  <c:v>2.5875367025148768E-2</c:v>
                </c:pt>
                <c:pt idx="162">
                  <c:v>3.6232234534576656E-2</c:v>
                </c:pt>
                <c:pt idx="163">
                  <c:v>5.4825378841946645E-2</c:v>
                </c:pt>
                <c:pt idx="164">
                  <c:v>7.4081516992789712E-2</c:v>
                </c:pt>
                <c:pt idx="165">
                  <c:v>8.3030007274957421E-2</c:v>
                </c:pt>
                <c:pt idx="166">
                  <c:v>9.0845998019925184E-2</c:v>
                </c:pt>
                <c:pt idx="167">
                  <c:v>9.3905982670299926E-2</c:v>
                </c:pt>
                <c:pt idx="168">
                  <c:v>8.0991615120474675E-2</c:v>
                </c:pt>
                <c:pt idx="169">
                  <c:v>0.10308350212725122</c:v>
                </c:pt>
                <c:pt idx="170">
                  <c:v>9.5223174138809888E-2</c:v>
                </c:pt>
                <c:pt idx="171">
                  <c:v>9.22258071180697E-2</c:v>
                </c:pt>
                <c:pt idx="172">
                  <c:v>9.6365272843090335E-2</c:v>
                </c:pt>
                <c:pt idx="173">
                  <c:v>9.5471682023953536E-2</c:v>
                </c:pt>
                <c:pt idx="174">
                  <c:v>9.8267644569875537E-2</c:v>
                </c:pt>
                <c:pt idx="175">
                  <c:v>0.11230631478853985</c:v>
                </c:pt>
                <c:pt idx="176">
                  <c:v>0.10490618669415346</c:v>
                </c:pt>
                <c:pt idx="177">
                  <c:v>0.11688544343583832</c:v>
                </c:pt>
                <c:pt idx="178">
                  <c:v>0.13196058317385406</c:v>
                </c:pt>
                <c:pt idx="179">
                  <c:v>0.1228513926331074</c:v>
                </c:pt>
                <c:pt idx="180">
                  <c:v>0.10697829701065496</c:v>
                </c:pt>
                <c:pt idx="181">
                  <c:v>0.13825123445169823</c:v>
                </c:pt>
                <c:pt idx="182">
                  <c:v>0.1642243780395797</c:v>
                </c:pt>
                <c:pt idx="183">
                  <c:v>0.15848849058849893</c:v>
                </c:pt>
                <c:pt idx="184">
                  <c:v>0.1464787152818382</c:v>
                </c:pt>
                <c:pt idx="185">
                  <c:v>0.17321410780923496</c:v>
                </c:pt>
                <c:pt idx="186">
                  <c:v>0.19727010473856316</c:v>
                </c:pt>
                <c:pt idx="187">
                  <c:v>0.19950012349855167</c:v>
                </c:pt>
                <c:pt idx="188">
                  <c:v>0.18948288605545913</c:v>
                </c:pt>
                <c:pt idx="189">
                  <c:v>0.17007718942525418</c:v>
                </c:pt>
                <c:pt idx="190">
                  <c:v>0.14815213444438061</c:v>
                </c:pt>
                <c:pt idx="191">
                  <c:v>0.18013927406900751</c:v>
                </c:pt>
                <c:pt idx="192">
                  <c:v>0.21650759260884056</c:v>
                </c:pt>
                <c:pt idx="193">
                  <c:v>0.16630494024480819</c:v>
                </c:pt>
                <c:pt idx="194">
                  <c:v>0.16751453914309183</c:v>
                </c:pt>
                <c:pt idx="195">
                  <c:v>0.19704808697383355</c:v>
                </c:pt>
                <c:pt idx="196">
                  <c:v>0.1859494181037796</c:v>
                </c:pt>
                <c:pt idx="197">
                  <c:v>0.18963825766244788</c:v>
                </c:pt>
                <c:pt idx="198">
                  <c:v>0.19951508953894817</c:v>
                </c:pt>
                <c:pt idx="199">
                  <c:v>0.20104116829361257</c:v>
                </c:pt>
                <c:pt idx="200">
                  <c:v>0.16913394549340119</c:v>
                </c:pt>
                <c:pt idx="201">
                  <c:v>0.17192417148046463</c:v>
                </c:pt>
                <c:pt idx="202">
                  <c:v>0.16025162959174047</c:v>
                </c:pt>
                <c:pt idx="203">
                  <c:v>0.21742963680837149</c:v>
                </c:pt>
                <c:pt idx="204">
                  <c:v>0.23492631990373539</c:v>
                </c:pt>
                <c:pt idx="205">
                  <c:v>0.24015886866680436</c:v>
                </c:pt>
                <c:pt idx="206">
                  <c:v>0.23819474592013273</c:v>
                </c:pt>
                <c:pt idx="207">
                  <c:v>0.19408817344289939</c:v>
                </c:pt>
                <c:pt idx="208">
                  <c:v>0.21226680643610688</c:v>
                </c:pt>
                <c:pt idx="209">
                  <c:v>0.27172607905810736</c:v>
                </c:pt>
                <c:pt idx="210">
                  <c:v>0.26677305391999739</c:v>
                </c:pt>
                <c:pt idx="211">
                  <c:v>0.2784362261390842</c:v>
                </c:pt>
                <c:pt idx="212">
                  <c:v>0.31780852781770119</c:v>
                </c:pt>
                <c:pt idx="213">
                  <c:v>0.28195041918783431</c:v>
                </c:pt>
                <c:pt idx="214">
                  <c:v>0.26919921220609017</c:v>
                </c:pt>
                <c:pt idx="215">
                  <c:v>0.25863394176122723</c:v>
                </c:pt>
                <c:pt idx="216">
                  <c:v>0.26362210005887865</c:v>
                </c:pt>
                <c:pt idx="217">
                  <c:v>0.31189775170222817</c:v>
                </c:pt>
                <c:pt idx="218">
                  <c:v>0.32882721620223587</c:v>
                </c:pt>
                <c:pt idx="219">
                  <c:v>0.29763527899399655</c:v>
                </c:pt>
                <c:pt idx="220">
                  <c:v>0.32513455238238831</c:v>
                </c:pt>
                <c:pt idx="221">
                  <c:v>0.34543443901471582</c:v>
                </c:pt>
                <c:pt idx="222">
                  <c:v>0.36710658810565833</c:v>
                </c:pt>
                <c:pt idx="223">
                  <c:v>0.39080481451995586</c:v>
                </c:pt>
                <c:pt idx="224">
                  <c:v>0.39012800245748103</c:v>
                </c:pt>
                <c:pt idx="225">
                  <c:v>0.39228846820350882</c:v>
                </c:pt>
                <c:pt idx="226">
                  <c:v>0.34356753149356534</c:v>
                </c:pt>
                <c:pt idx="227">
                  <c:v>0.33637273443572985</c:v>
                </c:pt>
                <c:pt idx="228">
                  <c:v>0.35184345474759832</c:v>
                </c:pt>
                <c:pt idx="229">
                  <c:v>0.34495792191093522</c:v>
                </c:pt>
                <c:pt idx="230">
                  <c:v>0.38944703354215565</c:v>
                </c:pt>
                <c:pt idx="231">
                  <c:v>0.38662701612189521</c:v>
                </c:pt>
                <c:pt idx="232">
                  <c:v>0.42397265349170582</c:v>
                </c:pt>
                <c:pt idx="233">
                  <c:v>0.43107592079526086</c:v>
                </c:pt>
                <c:pt idx="234">
                  <c:v>0.44371114710447251</c:v>
                </c:pt>
                <c:pt idx="235">
                  <c:v>0.4809822861538422</c:v>
                </c:pt>
                <c:pt idx="236">
                  <c:v>0.47043603554977032</c:v>
                </c:pt>
                <c:pt idx="237">
                  <c:v>0.47971978379236035</c:v>
                </c:pt>
                <c:pt idx="238">
                  <c:v>0.47735682920236139</c:v>
                </c:pt>
                <c:pt idx="239">
                  <c:v>0.41819277329395033</c:v>
                </c:pt>
                <c:pt idx="240">
                  <c:v>0.45425869816620712</c:v>
                </c:pt>
                <c:pt idx="241">
                  <c:v>0.45518248907771197</c:v>
                </c:pt>
                <c:pt idx="242">
                  <c:v>0.48156361687864957</c:v>
                </c:pt>
                <c:pt idx="243">
                  <c:v>0.50186289175450549</c:v>
                </c:pt>
                <c:pt idx="244">
                  <c:v>0.48378397301931592</c:v>
                </c:pt>
                <c:pt idx="245">
                  <c:v>0.48329113816276842</c:v>
                </c:pt>
                <c:pt idx="246">
                  <c:v>0.48076049751060407</c:v>
                </c:pt>
                <c:pt idx="247">
                  <c:v>0.45749149380645127</c:v>
                </c:pt>
                <c:pt idx="248">
                  <c:v>0.46676379399475093</c:v>
                </c:pt>
                <c:pt idx="249">
                  <c:v>0.4923444800788267</c:v>
                </c:pt>
                <c:pt idx="250">
                  <c:v>0.47831840485862737</c:v>
                </c:pt>
                <c:pt idx="251">
                  <c:v>0.49860827138362429</c:v>
                </c:pt>
                <c:pt idx="252">
                  <c:v>0.50920831787597143</c:v>
                </c:pt>
                <c:pt idx="253">
                  <c:v>0.54961962641170681</c:v>
                </c:pt>
                <c:pt idx="254">
                  <c:v>0.57012613121285916</c:v>
                </c:pt>
                <c:pt idx="255">
                  <c:v>0.54327149437883249</c:v>
                </c:pt>
                <c:pt idx="256">
                  <c:v>0.54293301225920898</c:v>
                </c:pt>
                <c:pt idx="257">
                  <c:v>0.51748362891403665</c:v>
                </c:pt>
                <c:pt idx="258">
                  <c:v>0.54778512397965373</c:v>
                </c:pt>
                <c:pt idx="259">
                  <c:v>0.55324589892708997</c:v>
                </c:pt>
                <c:pt idx="260">
                  <c:v>0.54208374544170168</c:v>
                </c:pt>
                <c:pt idx="261">
                  <c:v>0.5211905710756265</c:v>
                </c:pt>
                <c:pt idx="262">
                  <c:v>0.55644241379525949</c:v>
                </c:pt>
                <c:pt idx="263">
                  <c:v>0.58019058727449502</c:v>
                </c:pt>
                <c:pt idx="264">
                  <c:v>0.5489407996674549</c:v>
                </c:pt>
                <c:pt idx="265">
                  <c:v>0.57014879698854959</c:v>
                </c:pt>
                <c:pt idx="266">
                  <c:v>0.62205661092722186</c:v>
                </c:pt>
                <c:pt idx="267">
                  <c:v>0.64139777733770664</c:v>
                </c:pt>
                <c:pt idx="268">
                  <c:v>0.59147682844839167</c:v>
                </c:pt>
                <c:pt idx="269">
                  <c:v>0.56845283958138593</c:v>
                </c:pt>
                <c:pt idx="270">
                  <c:v>0.59668310359727994</c:v>
                </c:pt>
                <c:pt idx="271">
                  <c:v>0.63236103300757363</c:v>
                </c:pt>
                <c:pt idx="272">
                  <c:v>0.6096811103916433</c:v>
                </c:pt>
                <c:pt idx="273">
                  <c:v>0.60635426102651269</c:v>
                </c:pt>
                <c:pt idx="274">
                  <c:v>0.6249114560256257</c:v>
                </c:pt>
                <c:pt idx="275">
                  <c:v>0.6520592947661481</c:v>
                </c:pt>
                <c:pt idx="276">
                  <c:v>0.60980690711344132</c:v>
                </c:pt>
                <c:pt idx="277">
                  <c:v>0.66098921154538059</c:v>
                </c:pt>
                <c:pt idx="278">
                  <c:v>0.6767661622341733</c:v>
                </c:pt>
                <c:pt idx="279">
                  <c:v>0.64378301519373304</c:v>
                </c:pt>
                <c:pt idx="280">
                  <c:v>0.6828149983136852</c:v>
                </c:pt>
                <c:pt idx="281">
                  <c:v>0.67986467129280126</c:v>
                </c:pt>
                <c:pt idx="282">
                  <c:v>0.66935411430826253</c:v>
                </c:pt>
                <c:pt idx="283">
                  <c:v>0.66918145716606026</c:v>
                </c:pt>
                <c:pt idx="284">
                  <c:v>0.67044650939702222</c:v>
                </c:pt>
                <c:pt idx="285">
                  <c:v>0.69392271817190709</c:v>
                </c:pt>
                <c:pt idx="286">
                  <c:v>0.70304818786774348</c:v>
                </c:pt>
                <c:pt idx="287">
                  <c:v>0.69373812808165392</c:v>
                </c:pt>
                <c:pt idx="288">
                  <c:v>0.68940477937437283</c:v>
                </c:pt>
                <c:pt idx="289">
                  <c:v>0.67720777525813192</c:v>
                </c:pt>
                <c:pt idx="290">
                  <c:v>0.69665740189289993</c:v>
                </c:pt>
                <c:pt idx="291">
                  <c:v>0.70187775015583909</c:v>
                </c:pt>
                <c:pt idx="292">
                  <c:v>0.69552191926489082</c:v>
                </c:pt>
                <c:pt idx="293">
                  <c:v>0.63020273449604614</c:v>
                </c:pt>
                <c:pt idx="294">
                  <c:v>0.54971722410511814</c:v>
                </c:pt>
                <c:pt idx="295">
                  <c:v>0.56361204704744561</c:v>
                </c:pt>
                <c:pt idx="296">
                  <c:v>0.63383354537140557</c:v>
                </c:pt>
                <c:pt idx="297">
                  <c:v>0.63629022188829509</c:v>
                </c:pt>
                <c:pt idx="298">
                  <c:v>0.64088383239235991</c:v>
                </c:pt>
                <c:pt idx="299">
                  <c:v>0.66922694156257079</c:v>
                </c:pt>
                <c:pt idx="300">
                  <c:v>0.72095766121353588</c:v>
                </c:pt>
                <c:pt idx="301">
                  <c:v>0.70808843414823519</c:v>
                </c:pt>
                <c:pt idx="302">
                  <c:v>0.68025840318830633</c:v>
                </c:pt>
                <c:pt idx="303">
                  <c:v>0.69185979928230723</c:v>
                </c:pt>
                <c:pt idx="304">
                  <c:v>0.71293299956333001</c:v>
                </c:pt>
                <c:pt idx="305">
                  <c:v>0.69172829181698048</c:v>
                </c:pt>
                <c:pt idx="306">
                  <c:v>0.68329164273967324</c:v>
                </c:pt>
                <c:pt idx="307">
                  <c:v>0.6915085174795681</c:v>
                </c:pt>
                <c:pt idx="308">
                  <c:v>0.70457676490300158</c:v>
                </c:pt>
                <c:pt idx="309">
                  <c:v>0.69356932001342353</c:v>
                </c:pt>
                <c:pt idx="310">
                  <c:v>0.72378015189273559</c:v>
                </c:pt>
                <c:pt idx="311">
                  <c:v>0.74570157380460278</c:v>
                </c:pt>
                <c:pt idx="312">
                  <c:v>0.72829301693372861</c:v>
                </c:pt>
                <c:pt idx="313">
                  <c:v>0.69193279367183347</c:v>
                </c:pt>
                <c:pt idx="314">
                  <c:v>0.66369054607976685</c:v>
                </c:pt>
                <c:pt idx="315">
                  <c:v>0.65655892761282575</c:v>
                </c:pt>
                <c:pt idx="316">
                  <c:v>0.70051996959576257</c:v>
                </c:pt>
                <c:pt idx="317">
                  <c:v>0.71415687617677048</c:v>
                </c:pt>
                <c:pt idx="318">
                  <c:v>0.69602033716680878</c:v>
                </c:pt>
                <c:pt idx="319">
                  <c:v>0.6716475415325408</c:v>
                </c:pt>
                <c:pt idx="320">
                  <c:v>0.67535343788088209</c:v>
                </c:pt>
                <c:pt idx="321">
                  <c:v>0.70964551565150558</c:v>
                </c:pt>
                <c:pt idx="322">
                  <c:v>0.72670814514478788</c:v>
                </c:pt>
                <c:pt idx="323">
                  <c:v>0.70914276298818046</c:v>
                </c:pt>
                <c:pt idx="324">
                  <c:v>0.71242680556621196</c:v>
                </c:pt>
                <c:pt idx="325">
                  <c:v>0.75744181994539506</c:v>
                </c:pt>
                <c:pt idx="326">
                  <c:v>0.78734657420936838</c:v>
                </c:pt>
                <c:pt idx="327">
                  <c:v>0.7881936227465296</c:v>
                </c:pt>
                <c:pt idx="328">
                  <c:v>0.78884063055168729</c:v>
                </c:pt>
                <c:pt idx="329">
                  <c:v>0.72245778553675766</c:v>
                </c:pt>
                <c:pt idx="330">
                  <c:v>0.73292176043024504</c:v>
                </c:pt>
                <c:pt idx="331">
                  <c:v>0.75733591021717739</c:v>
                </c:pt>
                <c:pt idx="332">
                  <c:v>0.78432687354511332</c:v>
                </c:pt>
                <c:pt idx="333">
                  <c:v>0.77950469269406186</c:v>
                </c:pt>
                <c:pt idx="334">
                  <c:v>0.78302260812116187</c:v>
                </c:pt>
                <c:pt idx="335">
                  <c:v>0.7988436416178758</c:v>
                </c:pt>
                <c:pt idx="336">
                  <c:v>0.85128074850891344</c:v>
                </c:pt>
                <c:pt idx="337">
                  <c:v>0.86139285615978756</c:v>
                </c:pt>
                <c:pt idx="338">
                  <c:v>0.8156471058392889</c:v>
                </c:pt>
                <c:pt idx="339">
                  <c:v>0.79548234666654061</c:v>
                </c:pt>
                <c:pt idx="340">
                  <c:v>0.79131706636399812</c:v>
                </c:pt>
                <c:pt idx="341">
                  <c:v>0.79579337088330315</c:v>
                </c:pt>
                <c:pt idx="342">
                  <c:v>0.82081814565340028</c:v>
                </c:pt>
                <c:pt idx="343">
                  <c:v>0.82075389555924461</c:v>
                </c:pt>
                <c:pt idx="344">
                  <c:v>0.77869242116514981</c:v>
                </c:pt>
                <c:pt idx="345">
                  <c:v>0.70072179471842466</c:v>
                </c:pt>
                <c:pt idx="346">
                  <c:v>0.71200306443633266</c:v>
                </c:pt>
                <c:pt idx="347">
                  <c:v>0.73623966119130557</c:v>
                </c:pt>
                <c:pt idx="348">
                  <c:v>0.74111489847600243</c:v>
                </c:pt>
                <c:pt idx="349">
                  <c:v>0.76571126735302886</c:v>
                </c:pt>
                <c:pt idx="350">
                  <c:v>0.77467139642216376</c:v>
                </c:pt>
                <c:pt idx="351">
                  <c:v>0.80987584248937994</c:v>
                </c:pt>
                <c:pt idx="352">
                  <c:v>0.80614575103682795</c:v>
                </c:pt>
                <c:pt idx="353">
                  <c:v>0.82757727047129037</c:v>
                </c:pt>
                <c:pt idx="354">
                  <c:v>0.83074946228645685</c:v>
                </c:pt>
                <c:pt idx="355">
                  <c:v>0.83556871075836547</c:v>
                </c:pt>
                <c:pt idx="356">
                  <c:v>0.84445609999884386</c:v>
                </c:pt>
                <c:pt idx="357">
                  <c:v>0.83074158389070374</c:v>
                </c:pt>
                <c:pt idx="358">
                  <c:v>0.82832429822472609</c:v>
                </c:pt>
                <c:pt idx="359">
                  <c:v>0.85582127638805217</c:v>
                </c:pt>
                <c:pt idx="360">
                  <c:v>0.89942695795506233</c:v>
                </c:pt>
                <c:pt idx="361">
                  <c:v>0.80272204247215118</c:v>
                </c:pt>
                <c:pt idx="362">
                  <c:v>0.73147811010597807</c:v>
                </c:pt>
                <c:pt idx="363">
                  <c:v>0.80359009917350999</c:v>
                </c:pt>
                <c:pt idx="364">
                  <c:v>0.85870031738434149</c:v>
                </c:pt>
                <c:pt idx="365">
                  <c:v>0.85348748956965059</c:v>
                </c:pt>
                <c:pt idx="366">
                  <c:v>0.87549019217406554</c:v>
                </c:pt>
                <c:pt idx="367">
                  <c:v>0.8593733056451327</c:v>
                </c:pt>
                <c:pt idx="368">
                  <c:v>0.86310770587667274</c:v>
                </c:pt>
                <c:pt idx="369">
                  <c:v>0.89190420767249479</c:v>
                </c:pt>
                <c:pt idx="370">
                  <c:v>0.86811562367860762</c:v>
                </c:pt>
                <c:pt idx="371">
                  <c:v>0.80910954004187652</c:v>
                </c:pt>
                <c:pt idx="372">
                  <c:v>0.79958396402746867</c:v>
                </c:pt>
                <c:pt idx="373">
                  <c:v>0.83554823694642344</c:v>
                </c:pt>
                <c:pt idx="374">
                  <c:v>0.85969072884711939</c:v>
                </c:pt>
                <c:pt idx="375">
                  <c:v>0.86696938236585697</c:v>
                </c:pt>
                <c:pt idx="376">
                  <c:v>0.87475899698722959</c:v>
                </c:pt>
                <c:pt idx="377">
                  <c:v>0.87876306765881951</c:v>
                </c:pt>
                <c:pt idx="378">
                  <c:v>0.85914012062003564</c:v>
                </c:pt>
                <c:pt idx="379">
                  <c:v>0.81461439687824078</c:v>
                </c:pt>
                <c:pt idx="380">
                  <c:v>0.81791427173046538</c:v>
                </c:pt>
                <c:pt idx="381">
                  <c:v>0.84761296907928052</c:v>
                </c:pt>
                <c:pt idx="382">
                  <c:v>0.84907321694770022</c:v>
                </c:pt>
                <c:pt idx="383">
                  <c:v>0.8495570262554577</c:v>
                </c:pt>
                <c:pt idx="384">
                  <c:v>0.82969571888638549</c:v>
                </c:pt>
                <c:pt idx="385">
                  <c:v>0.81446621471517977</c:v>
                </c:pt>
                <c:pt idx="386">
                  <c:v>0.8294969029204966</c:v>
                </c:pt>
                <c:pt idx="387">
                  <c:v>0.79983219107691728</c:v>
                </c:pt>
                <c:pt idx="388">
                  <c:v>0.82211414954534978</c:v>
                </c:pt>
                <c:pt idx="389">
                  <c:v>0.8455156812557898</c:v>
                </c:pt>
                <c:pt idx="390">
                  <c:v>0.86944041325021604</c:v>
                </c:pt>
                <c:pt idx="391">
                  <c:v>0.88574043639951983</c:v>
                </c:pt>
                <c:pt idx="392">
                  <c:v>0.86240659624234506</c:v>
                </c:pt>
                <c:pt idx="393">
                  <c:v>0.86060240869315474</c:v>
                </c:pt>
                <c:pt idx="394">
                  <c:v>0.90829790262183552</c:v>
                </c:pt>
                <c:pt idx="395">
                  <c:v>0.90387817406785953</c:v>
                </c:pt>
                <c:pt idx="396">
                  <c:v>0.90077377560524263</c:v>
                </c:pt>
                <c:pt idx="397">
                  <c:v>0.86943143807891365</c:v>
                </c:pt>
                <c:pt idx="398">
                  <c:v>0.86153550590559991</c:v>
                </c:pt>
                <c:pt idx="399">
                  <c:v>0.91501875784297626</c:v>
                </c:pt>
                <c:pt idx="400">
                  <c:v>0.8837792968689745</c:v>
                </c:pt>
                <c:pt idx="401">
                  <c:v>0.86164929319412376</c:v>
                </c:pt>
                <c:pt idx="402">
                  <c:v>0.87092475500837496</c:v>
                </c:pt>
                <c:pt idx="403">
                  <c:v>0.8966812608631417</c:v>
                </c:pt>
                <c:pt idx="404">
                  <c:v>0.89044457118459552</c:v>
                </c:pt>
                <c:pt idx="405">
                  <c:v>0.89247092926010074</c:v>
                </c:pt>
                <c:pt idx="406">
                  <c:v>0.91750875760582562</c:v>
                </c:pt>
                <c:pt idx="407">
                  <c:v>0.89308017742569634</c:v>
                </c:pt>
                <c:pt idx="408">
                  <c:v>0.93475656358999915</c:v>
                </c:pt>
                <c:pt idx="409">
                  <c:v>1</c:v>
                </c:pt>
                <c:pt idx="410">
                  <c:v>0.96055008896133953</c:v>
                </c:pt>
                <c:pt idx="411">
                  <c:v>0.91763896553248203</c:v>
                </c:pt>
                <c:pt idx="412">
                  <c:v>0.93700083429158743</c:v>
                </c:pt>
                <c:pt idx="413">
                  <c:v>0.97094203900218745</c:v>
                </c:pt>
                <c:pt idx="414">
                  <c:v>0.95301731894739261</c:v>
                </c:pt>
                <c:pt idx="415">
                  <c:v>0.92947191368579085</c:v>
                </c:pt>
                <c:pt idx="416">
                  <c:v>0.91477104054185299</c:v>
                </c:pt>
                <c:pt idx="417">
                  <c:v>0.89977166144375997</c:v>
                </c:pt>
                <c:pt idx="418">
                  <c:v>0.92352197655102841</c:v>
                </c:pt>
                <c:pt idx="419">
                  <c:v>0.93840359012643393</c:v>
                </c:pt>
                <c:pt idx="420">
                  <c:v>0.91320574951319122</c:v>
                </c:pt>
                <c:pt idx="421">
                  <c:v>0.87115554313443899</c:v>
                </c:pt>
                <c:pt idx="422">
                  <c:v>0.88626832784683962</c:v>
                </c:pt>
                <c:pt idx="423">
                  <c:v>0.90027589326697988</c:v>
                </c:pt>
                <c:pt idx="424">
                  <c:v>0.92630296031597836</c:v>
                </c:pt>
                <c:pt idx="425">
                  <c:v>0.89448397832188897</c:v>
                </c:pt>
                <c:pt idx="426">
                  <c:v>0.89762980746416576</c:v>
                </c:pt>
                <c:pt idx="427">
                  <c:v>0.84486750098353447</c:v>
                </c:pt>
                <c:pt idx="428">
                  <c:v>0.83075606528797363</c:v>
                </c:pt>
                <c:pt idx="429">
                  <c:v>0.85054478596592631</c:v>
                </c:pt>
                <c:pt idx="430">
                  <c:v>0.85292201772804099</c:v>
                </c:pt>
                <c:pt idx="431">
                  <c:v>0.86943707288026006</c:v>
                </c:pt>
                <c:pt idx="432">
                  <c:v>0.83763698394779529</c:v>
                </c:pt>
                <c:pt idx="433">
                  <c:v>0.84701766616248753</c:v>
                </c:pt>
                <c:pt idx="434">
                  <c:v>0.88890923734192551</c:v>
                </c:pt>
                <c:pt idx="435">
                  <c:v>0.85391683972731947</c:v>
                </c:pt>
                <c:pt idx="436">
                  <c:v>0.84692088445070224</c:v>
                </c:pt>
                <c:pt idx="437">
                  <c:v>0.86485735783232343</c:v>
                </c:pt>
                <c:pt idx="438">
                  <c:v>0.84324512419944619</c:v>
                </c:pt>
                <c:pt idx="439">
                  <c:v>0.84742797083112509</c:v>
                </c:pt>
                <c:pt idx="440">
                  <c:v>0.86776898207690112</c:v>
                </c:pt>
                <c:pt idx="441">
                  <c:v>0.90239222582759893</c:v>
                </c:pt>
                <c:pt idx="442">
                  <c:v>0.87077881702453386</c:v>
                </c:pt>
                <c:pt idx="443">
                  <c:v>0.82961566183209801</c:v>
                </c:pt>
                <c:pt idx="444">
                  <c:v>0.80812810262254653</c:v>
                </c:pt>
                <c:pt idx="445">
                  <c:v>0.80510144151053853</c:v>
                </c:pt>
                <c:pt idx="446">
                  <c:v>0.82814980430930374</c:v>
                </c:pt>
                <c:pt idx="447">
                  <c:v>0.83031937254884081</c:v>
                </c:pt>
                <c:pt idx="448">
                  <c:v>0.81590219141188869</c:v>
                </c:pt>
                <c:pt idx="449">
                  <c:v>0.8444950572524752</c:v>
                </c:pt>
                <c:pt idx="450">
                  <c:v>0.82430235574260136</c:v>
                </c:pt>
                <c:pt idx="451">
                  <c:v>0.85984745153989284</c:v>
                </c:pt>
                <c:pt idx="452">
                  <c:v>0.85996152033246942</c:v>
                </c:pt>
                <c:pt idx="453">
                  <c:v>0.81024326313379191</c:v>
                </c:pt>
                <c:pt idx="454">
                  <c:v>0.82392078495587429</c:v>
                </c:pt>
                <c:pt idx="455">
                  <c:v>0.86255233033521062</c:v>
                </c:pt>
                <c:pt idx="456">
                  <c:v>0.83882906697797488</c:v>
                </c:pt>
                <c:pt idx="457">
                  <c:v>0.84698232969678378</c:v>
                </c:pt>
                <c:pt idx="458">
                  <c:v>0.8751175707433112</c:v>
                </c:pt>
                <c:pt idx="459">
                  <c:v>0.83951138635249911</c:v>
                </c:pt>
                <c:pt idx="460">
                  <c:v>0.81252684882765369</c:v>
                </c:pt>
                <c:pt idx="461">
                  <c:v>0.82318084451290274</c:v>
                </c:pt>
                <c:pt idx="462">
                  <c:v>0.81896821860378899</c:v>
                </c:pt>
                <c:pt idx="463">
                  <c:v>0.816123265329744</c:v>
                </c:pt>
                <c:pt idx="464">
                  <c:v>0.86549862886976081</c:v>
                </c:pt>
                <c:pt idx="465">
                  <c:v>0.84766115577267742</c:v>
                </c:pt>
                <c:pt idx="466">
                  <c:v>0.76096960288533022</c:v>
                </c:pt>
                <c:pt idx="467">
                  <c:v>0.71145492963527779</c:v>
                </c:pt>
                <c:pt idx="468">
                  <c:v>0.73507452677515783</c:v>
                </c:pt>
                <c:pt idx="469">
                  <c:v>0.7827664769024032</c:v>
                </c:pt>
                <c:pt idx="470">
                  <c:v>0.78588630060916431</c:v>
                </c:pt>
                <c:pt idx="471">
                  <c:v>0.76297676237604017</c:v>
                </c:pt>
                <c:pt idx="472">
                  <c:v>0.74176162582141614</c:v>
                </c:pt>
                <c:pt idx="473">
                  <c:v>0.75502789958748284</c:v>
                </c:pt>
                <c:pt idx="474">
                  <c:v>0.78454702968205769</c:v>
                </c:pt>
                <c:pt idx="475">
                  <c:v>0.77563705135997518</c:v>
                </c:pt>
                <c:pt idx="476">
                  <c:v>0.76886744723100608</c:v>
                </c:pt>
                <c:pt idx="477">
                  <c:v>0.7789082429166384</c:v>
                </c:pt>
                <c:pt idx="478">
                  <c:v>0.82042997098793591</c:v>
                </c:pt>
                <c:pt idx="479">
                  <c:v>0.8169260022298992</c:v>
                </c:pt>
                <c:pt idx="480">
                  <c:v>0.7931910617386535</c:v>
                </c:pt>
                <c:pt idx="481">
                  <c:v>0.77685763881639436</c:v>
                </c:pt>
                <c:pt idx="482">
                  <c:v>0.79658660987262087</c:v>
                </c:pt>
                <c:pt idx="483">
                  <c:v>0.81460241346915774</c:v>
                </c:pt>
                <c:pt idx="484">
                  <c:v>0.86476225837773291</c:v>
                </c:pt>
                <c:pt idx="485">
                  <c:v>0.8495065698599179</c:v>
                </c:pt>
                <c:pt idx="486">
                  <c:v>0.79496445030489682</c:v>
                </c:pt>
                <c:pt idx="487">
                  <c:v>0.82164489891376158</c:v>
                </c:pt>
                <c:pt idx="488">
                  <c:v>0.82884851775472856</c:v>
                </c:pt>
                <c:pt idx="489">
                  <c:v>0.84555581185373851</c:v>
                </c:pt>
                <c:pt idx="490">
                  <c:v>0.83591445926663621</c:v>
                </c:pt>
                <c:pt idx="491">
                  <c:v>0.82894971062960032</c:v>
                </c:pt>
                <c:pt idx="492">
                  <c:v>0.79555207800678196</c:v>
                </c:pt>
                <c:pt idx="493">
                  <c:v>0.8072655534003268</c:v>
                </c:pt>
                <c:pt idx="494">
                  <c:v>0.79888820840056463</c:v>
                </c:pt>
                <c:pt idx="495">
                  <c:v>0.77894635979357496</c:v>
                </c:pt>
                <c:pt idx="496">
                  <c:v>0.78271135478290765</c:v>
                </c:pt>
                <c:pt idx="497">
                  <c:v>0.78553830779635625</c:v>
                </c:pt>
                <c:pt idx="498">
                  <c:v>0.78768470030301663</c:v>
                </c:pt>
                <c:pt idx="499">
                  <c:v>0.80642146297409356</c:v>
                </c:pt>
                <c:pt idx="500">
                  <c:v>0.82531211792517467</c:v>
                </c:pt>
                <c:pt idx="501">
                  <c:v>0.80067487958038275</c:v>
                </c:pt>
                <c:pt idx="502">
                  <c:v>0.75874641658252939</c:v>
                </c:pt>
                <c:pt idx="503">
                  <c:v>0.80223512308555611</c:v>
                </c:pt>
                <c:pt idx="504">
                  <c:v>0.82461172222255452</c:v>
                </c:pt>
                <c:pt idx="505">
                  <c:v>0.83748339656437565</c:v>
                </c:pt>
                <c:pt idx="506">
                  <c:v>0.82165723872477148</c:v>
                </c:pt>
                <c:pt idx="507">
                  <c:v>0.81881449153353814</c:v>
                </c:pt>
                <c:pt idx="508">
                  <c:v>0.79634930721893604</c:v>
                </c:pt>
                <c:pt idx="509">
                  <c:v>0.76138586007601905</c:v>
                </c:pt>
                <c:pt idx="510">
                  <c:v>0.78332208244257695</c:v>
                </c:pt>
                <c:pt idx="511">
                  <c:v>0.80895143990494811</c:v>
                </c:pt>
                <c:pt idx="512">
                  <c:v>0.77580584576863809</c:v>
                </c:pt>
                <c:pt idx="513">
                  <c:v>0.79107935647140293</c:v>
                </c:pt>
                <c:pt idx="514">
                  <c:v>0.80679467105612013</c:v>
                </c:pt>
                <c:pt idx="515">
                  <c:v>0.82212713958519124</c:v>
                </c:pt>
                <c:pt idx="516">
                  <c:v>0.79950987311302801</c:v>
                </c:pt>
                <c:pt idx="517">
                  <c:v>0.81388162119172169</c:v>
                </c:pt>
                <c:pt idx="518">
                  <c:v>0.80320318732879659</c:v>
                </c:pt>
                <c:pt idx="519">
                  <c:v>0.81326130756504322</c:v>
                </c:pt>
                <c:pt idx="520">
                  <c:v>0.82334635101771614</c:v>
                </c:pt>
                <c:pt idx="521">
                  <c:v>0.79149642943485587</c:v>
                </c:pt>
                <c:pt idx="522">
                  <c:v>0.80037682105016517</c:v>
                </c:pt>
                <c:pt idx="523">
                  <c:v>0.81286436258001715</c:v>
                </c:pt>
                <c:pt idx="524">
                  <c:v>0.81408217083660239</c:v>
                </c:pt>
                <c:pt idx="525">
                  <c:v>0.79801403204587174</c:v>
                </c:pt>
                <c:pt idx="526">
                  <c:v>0.78057475322031433</c:v>
                </c:pt>
                <c:pt idx="527">
                  <c:v>0.79193862927717684</c:v>
                </c:pt>
                <c:pt idx="528">
                  <c:v>0.77867986459727234</c:v>
                </c:pt>
                <c:pt idx="529">
                  <c:v>0.76127508085818696</c:v>
                </c:pt>
                <c:pt idx="530">
                  <c:v>0.75215626541857483</c:v>
                </c:pt>
                <c:pt idx="531">
                  <c:v>0.78752336263972622</c:v>
                </c:pt>
                <c:pt idx="532">
                  <c:v>0.80890564973463308</c:v>
                </c:pt>
                <c:pt idx="533">
                  <c:v>0.765227636371552</c:v>
                </c:pt>
                <c:pt idx="534">
                  <c:v>0.81904788040783838</c:v>
                </c:pt>
                <c:pt idx="535">
                  <c:v>0.81544561230576162</c:v>
                </c:pt>
                <c:pt idx="536">
                  <c:v>0.76965483549755731</c:v>
                </c:pt>
                <c:pt idx="537">
                  <c:v>0.7807834365319487</c:v>
                </c:pt>
                <c:pt idx="538">
                  <c:v>0.83157297764450466</c:v>
                </c:pt>
                <c:pt idx="539">
                  <c:v>0.7910477537461359</c:v>
                </c:pt>
                <c:pt idx="540">
                  <c:v>0.75031347735185872</c:v>
                </c:pt>
                <c:pt idx="541">
                  <c:v>0.79721427877956663</c:v>
                </c:pt>
                <c:pt idx="542">
                  <c:v>0.81200501270420633</c:v>
                </c:pt>
                <c:pt idx="543">
                  <c:v>0.8354897754177365</c:v>
                </c:pt>
                <c:pt idx="544">
                  <c:v>0.82125404759965071</c:v>
                </c:pt>
                <c:pt idx="545">
                  <c:v>0.80238774093208887</c:v>
                </c:pt>
                <c:pt idx="546">
                  <c:v>0.79841382022601393</c:v>
                </c:pt>
                <c:pt idx="547">
                  <c:v>0.79972566946691093</c:v>
                </c:pt>
                <c:pt idx="548">
                  <c:v>0.84854971114054312</c:v>
                </c:pt>
                <c:pt idx="549">
                  <c:v>0.88695806678932054</c:v>
                </c:pt>
                <c:pt idx="550">
                  <c:v>0.82393754837813882</c:v>
                </c:pt>
                <c:pt idx="551">
                  <c:v>0.8353067147813209</c:v>
                </c:pt>
                <c:pt idx="552">
                  <c:v>0.8440824074825527</c:v>
                </c:pt>
                <c:pt idx="553">
                  <c:v>0.83751696209012638</c:v>
                </c:pt>
                <c:pt idx="554">
                  <c:v>0.82469267078292696</c:v>
                </c:pt>
                <c:pt idx="555">
                  <c:v>0.79062611694155605</c:v>
                </c:pt>
                <c:pt idx="556">
                  <c:v>0.80595802463468413</c:v>
                </c:pt>
                <c:pt idx="557">
                  <c:v>0.85092315657079742</c:v>
                </c:pt>
                <c:pt idx="558">
                  <c:v>0.86882142510285465</c:v>
                </c:pt>
                <c:pt idx="559">
                  <c:v>0.82432563344185272</c:v>
                </c:pt>
                <c:pt idx="560">
                  <c:v>0.79300575771669313</c:v>
                </c:pt>
                <c:pt idx="561">
                  <c:v>0.78142654367424813</c:v>
                </c:pt>
                <c:pt idx="562">
                  <c:v>0.76311956396444558</c:v>
                </c:pt>
                <c:pt idx="563">
                  <c:v>0.75930853627437289</c:v>
                </c:pt>
                <c:pt idx="564">
                  <c:v>0.78190098235160355</c:v>
                </c:pt>
                <c:pt idx="565">
                  <c:v>0.75180660288028522</c:v>
                </c:pt>
                <c:pt idx="566">
                  <c:v>0.72749634880815162</c:v>
                </c:pt>
                <c:pt idx="567">
                  <c:v>0.72105777026229534</c:v>
                </c:pt>
                <c:pt idx="568">
                  <c:v>0.72577531594391775</c:v>
                </c:pt>
                <c:pt idx="569">
                  <c:v>0.73124422393152133</c:v>
                </c:pt>
                <c:pt idx="570">
                  <c:v>0.6874741966723017</c:v>
                </c:pt>
                <c:pt idx="571">
                  <c:v>0.67258376156439859</c:v>
                </c:pt>
                <c:pt idx="572">
                  <c:v>0.72059419227782751</c:v>
                </c:pt>
                <c:pt idx="573">
                  <c:v>0.7278927324559662</c:v>
                </c:pt>
                <c:pt idx="574">
                  <c:v>0.72992049266310222</c:v>
                </c:pt>
                <c:pt idx="575">
                  <c:v>0.73283010343730171</c:v>
                </c:pt>
                <c:pt idx="576">
                  <c:v>0.75694160470338168</c:v>
                </c:pt>
                <c:pt idx="577">
                  <c:v>0.75638863804962464</c:v>
                </c:pt>
                <c:pt idx="578">
                  <c:v>0.72015386680386673</c:v>
                </c:pt>
                <c:pt idx="579">
                  <c:v>0.65946320885821552</c:v>
                </c:pt>
                <c:pt idx="580">
                  <c:v>0.66487942984708248</c:v>
                </c:pt>
                <c:pt idx="581">
                  <c:v>0.63988054551314488</c:v>
                </c:pt>
                <c:pt idx="582">
                  <c:v>0.5676028721993327</c:v>
                </c:pt>
                <c:pt idx="583">
                  <c:v>0.61473117305557989</c:v>
                </c:pt>
                <c:pt idx="584">
                  <c:v>0.69048436258248247</c:v>
                </c:pt>
                <c:pt idx="585">
                  <c:v>0.7060900575505733</c:v>
                </c:pt>
                <c:pt idx="586">
                  <c:v>0.72981189329502838</c:v>
                </c:pt>
                <c:pt idx="587">
                  <c:v>0.70348108120026165</c:v>
                </c:pt>
                <c:pt idx="588">
                  <c:v>0.67093913981955322</c:v>
                </c:pt>
                <c:pt idx="589">
                  <c:v>0.6782835343721515</c:v>
                </c:pt>
                <c:pt idx="590">
                  <c:v>0.71454002792267635</c:v>
                </c:pt>
                <c:pt idx="591">
                  <c:v>0.72074256554951655</c:v>
                </c:pt>
                <c:pt idx="592">
                  <c:v>0.70891277831202903</c:v>
                </c:pt>
                <c:pt idx="593">
                  <c:v>0.71365793549354539</c:v>
                </c:pt>
                <c:pt idx="594">
                  <c:v>0.70633976430295686</c:v>
                </c:pt>
                <c:pt idx="595">
                  <c:v>0.70938020633123355</c:v>
                </c:pt>
                <c:pt idx="596">
                  <c:v>0.67549667373492617</c:v>
                </c:pt>
                <c:pt idx="597">
                  <c:v>0.66824372037916768</c:v>
                </c:pt>
                <c:pt idx="598">
                  <c:v>0.66966478107878902</c:v>
                </c:pt>
                <c:pt idx="599">
                  <c:v>0.66425657950922257</c:v>
                </c:pt>
                <c:pt idx="600">
                  <c:v>0.69625811134709314</c:v>
                </c:pt>
                <c:pt idx="601">
                  <c:v>0.6988470731309826</c:v>
                </c:pt>
                <c:pt idx="602">
                  <c:v>0.68741958459353802</c:v>
                </c:pt>
                <c:pt idx="603">
                  <c:v>0.70591532239966925</c:v>
                </c:pt>
                <c:pt idx="604">
                  <c:v>0.68366406094780974</c:v>
                </c:pt>
                <c:pt idx="605">
                  <c:v>0.63400013549346912</c:v>
                </c:pt>
                <c:pt idx="606">
                  <c:v>0.64985540951578502</c:v>
                </c:pt>
                <c:pt idx="607">
                  <c:v>0.67833925504804748</c:v>
                </c:pt>
                <c:pt idx="608">
                  <c:v>0.65224954484649122</c:v>
                </c:pt>
                <c:pt idx="609">
                  <c:v>0.64839888273077206</c:v>
                </c:pt>
                <c:pt idx="610">
                  <c:v>0.65104231653064271</c:v>
                </c:pt>
                <c:pt idx="611">
                  <c:v>0.66749875764322419</c:v>
                </c:pt>
                <c:pt idx="612">
                  <c:v>0.68623322517277974</c:v>
                </c:pt>
                <c:pt idx="613">
                  <c:v>0.69658971029786221</c:v>
                </c:pt>
                <c:pt idx="614">
                  <c:v>0.64413005129377432</c:v>
                </c:pt>
                <c:pt idx="615">
                  <c:v>0.59721940879514646</c:v>
                </c:pt>
                <c:pt idx="616">
                  <c:v>0.63554596084475223</c:v>
                </c:pt>
                <c:pt idx="617">
                  <c:v>0.64111154891194588</c:v>
                </c:pt>
                <c:pt idx="618">
                  <c:v>0.60855535437823893</c:v>
                </c:pt>
                <c:pt idx="619">
                  <c:v>0.61431734989956754</c:v>
                </c:pt>
                <c:pt idx="620">
                  <c:v>0.61950688706556967</c:v>
                </c:pt>
                <c:pt idx="621">
                  <c:v>0.63335310187298177</c:v>
                </c:pt>
                <c:pt idx="622">
                  <c:v>0.62312834088654967</c:v>
                </c:pt>
                <c:pt idx="623">
                  <c:v>0.63158627879666041</c:v>
                </c:pt>
                <c:pt idx="624">
                  <c:v>0.62704562363708727</c:v>
                </c:pt>
                <c:pt idx="625">
                  <c:v>0.64008696054289715</c:v>
                </c:pt>
                <c:pt idx="626">
                  <c:v>0.62395093875609353</c:v>
                </c:pt>
                <c:pt idx="627">
                  <c:v>0.63104268156190679</c:v>
                </c:pt>
                <c:pt idx="628">
                  <c:v>0.61055086250849644</c:v>
                </c:pt>
                <c:pt idx="629">
                  <c:v>0.60831714672599058</c:v>
                </c:pt>
                <c:pt idx="630">
                  <c:v>0.60167527768246265</c:v>
                </c:pt>
                <c:pt idx="631">
                  <c:v>0.58921482558132743</c:v>
                </c:pt>
                <c:pt idx="632">
                  <c:v>0.56880878664858514</c:v>
                </c:pt>
                <c:pt idx="633">
                  <c:v>0.55358453468551849</c:v>
                </c:pt>
                <c:pt idx="634">
                  <c:v>0.56084826017672362</c:v>
                </c:pt>
                <c:pt idx="635">
                  <c:v>0.47701772195910558</c:v>
                </c:pt>
                <c:pt idx="636">
                  <c:v>0.39588943639096391</c:v>
                </c:pt>
                <c:pt idx="637">
                  <c:v>0.40569656265900733</c:v>
                </c:pt>
                <c:pt idx="638">
                  <c:v>0.4632679195538873</c:v>
                </c:pt>
                <c:pt idx="639">
                  <c:v>0.48098381594185879</c:v>
                </c:pt>
                <c:pt idx="640">
                  <c:v>0.50142906706505352</c:v>
                </c:pt>
                <c:pt idx="641">
                  <c:v>0.48808888075259887</c:v>
                </c:pt>
                <c:pt idx="642">
                  <c:v>0.47475652174827931</c:v>
                </c:pt>
                <c:pt idx="643">
                  <c:v>0.47171716308661871</c:v>
                </c:pt>
                <c:pt idx="644">
                  <c:v>0.47818838875072944</c:v>
                </c:pt>
                <c:pt idx="645">
                  <c:v>0.49492926061479681</c:v>
                </c:pt>
                <c:pt idx="646">
                  <c:v>0.47475290133630316</c:v>
                </c:pt>
                <c:pt idx="647">
                  <c:v>0.43039658434445643</c:v>
                </c:pt>
                <c:pt idx="648">
                  <c:v>0.41195470683960717</c:v>
                </c:pt>
                <c:pt idx="649">
                  <c:v>0.42191275566400682</c:v>
                </c:pt>
                <c:pt idx="650">
                  <c:v>0.46540055700138078</c:v>
                </c:pt>
                <c:pt idx="651">
                  <c:v>0.45493808570462951</c:v>
                </c:pt>
                <c:pt idx="652">
                  <c:v>0.43481536967814344</c:v>
                </c:pt>
                <c:pt idx="653">
                  <c:v>0.4399336205271438</c:v>
                </c:pt>
                <c:pt idx="654">
                  <c:v>0.46470222602384614</c:v>
                </c:pt>
                <c:pt idx="655">
                  <c:v>0.46811284220635629</c:v>
                </c:pt>
                <c:pt idx="656">
                  <c:v>0.43888026005445901</c:v>
                </c:pt>
                <c:pt idx="657">
                  <c:v>0.41659469403994237</c:v>
                </c:pt>
                <c:pt idx="658">
                  <c:v>0.40748092691749388</c:v>
                </c:pt>
                <c:pt idx="659">
                  <c:v>0.43126406742752454</c:v>
                </c:pt>
                <c:pt idx="660">
                  <c:v>0.42613383354539225</c:v>
                </c:pt>
                <c:pt idx="661">
                  <c:v>0.39391980649933195</c:v>
                </c:pt>
                <c:pt idx="662">
                  <c:v>0.40283000207955144</c:v>
                </c:pt>
                <c:pt idx="663">
                  <c:v>0.39485137338071991</c:v>
                </c:pt>
                <c:pt idx="664">
                  <c:v>0.37975331297196507</c:v>
                </c:pt>
                <c:pt idx="665">
                  <c:v>0.41782578591263964</c:v>
                </c:pt>
                <c:pt idx="666">
                  <c:v>0.43619257827868585</c:v>
                </c:pt>
                <c:pt idx="667">
                  <c:v>0.42517753574550515</c:v>
                </c:pt>
                <c:pt idx="668">
                  <c:v>0.4144889546201313</c:v>
                </c:pt>
                <c:pt idx="669">
                  <c:v>0.41200628486526053</c:v>
                </c:pt>
                <c:pt idx="670">
                  <c:v>0.42369760444030224</c:v>
                </c:pt>
                <c:pt idx="671">
                  <c:v>0.42673609624158049</c:v>
                </c:pt>
                <c:pt idx="672">
                  <c:v>0.41754939834893701</c:v>
                </c:pt>
                <c:pt idx="673">
                  <c:v>0.40725071228440335</c:v>
                </c:pt>
                <c:pt idx="674">
                  <c:v>0.40833075419499248</c:v>
                </c:pt>
                <c:pt idx="675">
                  <c:v>0.39475202880824484</c:v>
                </c:pt>
                <c:pt idx="676">
                  <c:v>0.39239637937165983</c:v>
                </c:pt>
                <c:pt idx="677">
                  <c:v>0.41668930901849599</c:v>
                </c:pt>
                <c:pt idx="678">
                  <c:v>0.42111547540600724</c:v>
                </c:pt>
                <c:pt idx="679">
                  <c:v>0.42942816323979316</c:v>
                </c:pt>
                <c:pt idx="680">
                  <c:v>0.43229883505666328</c:v>
                </c:pt>
                <c:pt idx="681">
                  <c:v>0.40221437961620682</c:v>
                </c:pt>
                <c:pt idx="682">
                  <c:v>0.41157824803114695</c:v>
                </c:pt>
                <c:pt idx="683">
                  <c:v>0.39709141199740494</c:v>
                </c:pt>
                <c:pt idx="684">
                  <c:v>0.38592167352544493</c:v>
                </c:pt>
                <c:pt idx="685">
                  <c:v>0.39733976056270015</c:v>
                </c:pt>
                <c:pt idx="686">
                  <c:v>0.37608546925464337</c:v>
                </c:pt>
                <c:pt idx="687">
                  <c:v>0.36690696823036062</c:v>
                </c:pt>
                <c:pt idx="688">
                  <c:v>0.34291395882507147</c:v>
                </c:pt>
                <c:pt idx="689">
                  <c:v>0.29288362006720697</c:v>
                </c:pt>
                <c:pt idx="690">
                  <c:v>0.24550099832350619</c:v>
                </c:pt>
                <c:pt idx="691">
                  <c:v>0.24621490730677081</c:v>
                </c:pt>
                <c:pt idx="692">
                  <c:v>0.24216377194784955</c:v>
                </c:pt>
                <c:pt idx="693">
                  <c:v>0.24890407421588831</c:v>
                </c:pt>
                <c:pt idx="694">
                  <c:v>0.23223464807221608</c:v>
                </c:pt>
                <c:pt idx="695">
                  <c:v>0.23536530724134855</c:v>
                </c:pt>
                <c:pt idx="696">
                  <c:v>0.26733031005390417</c:v>
                </c:pt>
                <c:pt idx="697">
                  <c:v>0.30128555608977542</c:v>
                </c:pt>
                <c:pt idx="698">
                  <c:v>0.31193403857306945</c:v>
                </c:pt>
                <c:pt idx="699">
                  <c:v>0.29818400040455145</c:v>
                </c:pt>
                <c:pt idx="700">
                  <c:v>0.25349547266369149</c:v>
                </c:pt>
                <c:pt idx="701">
                  <c:v>0.22998713274296179</c:v>
                </c:pt>
                <c:pt idx="702">
                  <c:v>0.23810474557791711</c:v>
                </c:pt>
                <c:pt idx="703">
                  <c:v>0.24996215772423161</c:v>
                </c:pt>
                <c:pt idx="704">
                  <c:v>0.25758332844896226</c:v>
                </c:pt>
                <c:pt idx="705">
                  <c:v>0.24957685833507004</c:v>
                </c:pt>
                <c:pt idx="706">
                  <c:v>0.25731367814319872</c:v>
                </c:pt>
                <c:pt idx="707">
                  <c:v>0.23478891647615666</c:v>
                </c:pt>
                <c:pt idx="708">
                  <c:v>0.22544724857616366</c:v>
                </c:pt>
                <c:pt idx="709">
                  <c:v>0.2616945383351631</c:v>
                </c:pt>
                <c:pt idx="710">
                  <c:v>0.24698723988940313</c:v>
                </c:pt>
                <c:pt idx="711">
                  <c:v>0.20113248166697678</c:v>
                </c:pt>
                <c:pt idx="712">
                  <c:v>0.22292877630117106</c:v>
                </c:pt>
                <c:pt idx="713">
                  <c:v>0.23360919230519106</c:v>
                </c:pt>
                <c:pt idx="714">
                  <c:v>0.20974127813816096</c:v>
                </c:pt>
                <c:pt idx="715">
                  <c:v>0.2095150472531879</c:v>
                </c:pt>
                <c:pt idx="716">
                  <c:v>0.2542996304930466</c:v>
                </c:pt>
                <c:pt idx="717">
                  <c:v>0.24022828099139723</c:v>
                </c:pt>
                <c:pt idx="718">
                  <c:v>0.22276541810797088</c:v>
                </c:pt>
                <c:pt idx="719">
                  <c:v>0.24997987739976654</c:v>
                </c:pt>
                <c:pt idx="720">
                  <c:v>0.2580543385331</c:v>
                </c:pt>
                <c:pt idx="721">
                  <c:v>0.2712838346446596</c:v>
                </c:pt>
                <c:pt idx="722">
                  <c:v>0.2796433774684407</c:v>
                </c:pt>
                <c:pt idx="723">
                  <c:v>0.26367828014738426</c:v>
                </c:pt>
                <c:pt idx="724">
                  <c:v>0.26162729311975352</c:v>
                </c:pt>
                <c:pt idx="725">
                  <c:v>0.24483282261657818</c:v>
                </c:pt>
                <c:pt idx="726">
                  <c:v>0.26162993196439815</c:v>
                </c:pt>
                <c:pt idx="727">
                  <c:v>0.2469499650182842</c:v>
                </c:pt>
                <c:pt idx="728">
                  <c:v>0.23929937843580443</c:v>
                </c:pt>
                <c:pt idx="729">
                  <c:v>0.24040686659476107</c:v>
                </c:pt>
                <c:pt idx="730">
                  <c:v>0.22972078416770481</c:v>
                </c:pt>
                <c:pt idx="731">
                  <c:v>0.24146876818197177</c:v>
                </c:pt>
                <c:pt idx="732">
                  <c:v>0.25666540818564842</c:v>
                </c:pt>
                <c:pt idx="733">
                  <c:v>0.25105574428652067</c:v>
                </c:pt>
                <c:pt idx="734">
                  <c:v>0.22602048419012233</c:v>
                </c:pt>
                <c:pt idx="735">
                  <c:v>0.2282915959418696</c:v>
                </c:pt>
                <c:pt idx="736">
                  <c:v>0.21653178813077478</c:v>
                </c:pt>
                <c:pt idx="737">
                  <c:v>0.21632038936395509</c:v>
                </c:pt>
                <c:pt idx="738">
                  <c:v>0.22932505045631515</c:v>
                </c:pt>
                <c:pt idx="739">
                  <c:v>0.2298681755378835</c:v>
                </c:pt>
                <c:pt idx="740">
                  <c:v>0.22688851545210315</c:v>
                </c:pt>
                <c:pt idx="741">
                  <c:v>0.219038360249033</c:v>
                </c:pt>
                <c:pt idx="742">
                  <c:v>0.22756715083709247</c:v>
                </c:pt>
                <c:pt idx="743">
                  <c:v>0.23198190776799035</c:v>
                </c:pt>
                <c:pt idx="744">
                  <c:v>0.24570305286006644</c:v>
                </c:pt>
                <c:pt idx="745">
                  <c:v>0.23412440575233187</c:v>
                </c:pt>
                <c:pt idx="746">
                  <c:v>0.23103573822411977</c:v>
                </c:pt>
                <c:pt idx="747">
                  <c:v>0.23196582636333671</c:v>
                </c:pt>
                <c:pt idx="748">
                  <c:v>0.21162993958576848</c:v>
                </c:pt>
                <c:pt idx="749">
                  <c:v>0.20056449813583996</c:v>
                </c:pt>
                <c:pt idx="750">
                  <c:v>0.20848949636501174</c:v>
                </c:pt>
                <c:pt idx="751">
                  <c:v>0.21803322510919398</c:v>
                </c:pt>
                <c:pt idx="752">
                  <c:v>0.21123825975831839</c:v>
                </c:pt>
                <c:pt idx="753">
                  <c:v>0.24217263813501846</c:v>
                </c:pt>
                <c:pt idx="754">
                  <c:v>0.22101422387436284</c:v>
                </c:pt>
                <c:pt idx="755">
                  <c:v>0.19730604109738317</c:v>
                </c:pt>
                <c:pt idx="756">
                  <c:v>0.21598866304920641</c:v>
                </c:pt>
                <c:pt idx="757">
                  <c:v>0.20744463874335431</c:v>
                </c:pt>
                <c:pt idx="758">
                  <c:v>0.19982279243395878</c:v>
                </c:pt>
                <c:pt idx="759">
                  <c:v>0.19275402723463503</c:v>
                </c:pt>
                <c:pt idx="760">
                  <c:v>0.19736461775074277</c:v>
                </c:pt>
                <c:pt idx="761">
                  <c:v>0.20259482086948619</c:v>
                </c:pt>
                <c:pt idx="762">
                  <c:v>0.20567795581336004</c:v>
                </c:pt>
                <c:pt idx="763">
                  <c:v>0.20282666725696716</c:v>
                </c:pt>
                <c:pt idx="764">
                  <c:v>0.19574196719049092</c:v>
                </c:pt>
                <c:pt idx="765">
                  <c:v>0.18438115012484813</c:v>
                </c:pt>
                <c:pt idx="766">
                  <c:v>0.13130764110117413</c:v>
                </c:pt>
                <c:pt idx="767">
                  <c:v>8.1701916432338359E-2</c:v>
                </c:pt>
                <c:pt idx="768">
                  <c:v>4.7510859350845328E-2</c:v>
                </c:pt>
                <c:pt idx="769">
                  <c:v>3.7472613367603429E-2</c:v>
                </c:pt>
                <c:pt idx="770">
                  <c:v>6.2927273566617231E-2</c:v>
                </c:pt>
                <c:pt idx="771">
                  <c:v>9.4530630682434377E-2</c:v>
                </c:pt>
                <c:pt idx="772">
                  <c:v>9.8580000448266911E-2</c:v>
                </c:pt>
                <c:pt idx="773">
                  <c:v>8.4104478212393308E-2</c:v>
                </c:pt>
                <c:pt idx="774">
                  <c:v>5.8332535124809549E-2</c:v>
                </c:pt>
                <c:pt idx="775">
                  <c:v>7.2945556363462158E-2</c:v>
                </c:pt>
                <c:pt idx="776">
                  <c:v>0.10556117465257658</c:v>
                </c:pt>
                <c:pt idx="777">
                  <c:v>0.11165349393929996</c:v>
                </c:pt>
                <c:pt idx="778">
                  <c:v>0.1169515477640679</c:v>
                </c:pt>
                <c:pt idx="779">
                  <c:v>0.12864293747493183</c:v>
                </c:pt>
                <c:pt idx="780">
                  <c:v>0.15080280906820334</c:v>
                </c:pt>
                <c:pt idx="781">
                  <c:v>0.14340851302433091</c:v>
                </c:pt>
                <c:pt idx="782">
                  <c:v>0.1481275118834291</c:v>
                </c:pt>
                <c:pt idx="783">
                  <c:v>0.16134264101226098</c:v>
                </c:pt>
                <c:pt idx="784">
                  <c:v>0.14016437196452855</c:v>
                </c:pt>
                <c:pt idx="785">
                  <c:v>0.12973723784361132</c:v>
                </c:pt>
                <c:pt idx="786">
                  <c:v>0.13922698560611241</c:v>
                </c:pt>
                <c:pt idx="787">
                  <c:v>0.1494558894934212</c:v>
                </c:pt>
                <c:pt idx="788">
                  <c:v>0.16295283053806303</c:v>
                </c:pt>
                <c:pt idx="789">
                  <c:v>0.17256491372137259</c:v>
                </c:pt>
                <c:pt idx="790">
                  <c:v>0.16188923996830443</c:v>
                </c:pt>
                <c:pt idx="791">
                  <c:v>0.14606619901643517</c:v>
                </c:pt>
                <c:pt idx="792">
                  <c:v>0.14395157440302331</c:v>
                </c:pt>
                <c:pt idx="793">
                  <c:v>0.14662986733563738</c:v>
                </c:pt>
                <c:pt idx="794">
                  <c:v>0.13326369442700939</c:v>
                </c:pt>
                <c:pt idx="795">
                  <c:v>0.12967123552352805</c:v>
                </c:pt>
                <c:pt idx="796">
                  <c:v>0.12934933783153069</c:v>
                </c:pt>
                <c:pt idx="797">
                  <c:v>0.14368381713787276</c:v>
                </c:pt>
                <c:pt idx="798">
                  <c:v>0.16387989744828971</c:v>
                </c:pt>
                <c:pt idx="799">
                  <c:v>0.16290751172725804</c:v>
                </c:pt>
                <c:pt idx="800">
                  <c:v>0.14920852897017584</c:v>
                </c:pt>
                <c:pt idx="801">
                  <c:v>0.13862899359250402</c:v>
                </c:pt>
                <c:pt idx="802">
                  <c:v>0.15188951810090925</c:v>
                </c:pt>
                <c:pt idx="803">
                  <c:v>0.14794595597160343</c:v>
                </c:pt>
                <c:pt idx="804">
                  <c:v>0.12804832363528121</c:v>
                </c:pt>
                <c:pt idx="805">
                  <c:v>0.12322801389434446</c:v>
                </c:pt>
                <c:pt idx="806">
                  <c:v>0.11987690179552382</c:v>
                </c:pt>
                <c:pt idx="807">
                  <c:v>0.12249125115969013</c:v>
                </c:pt>
                <c:pt idx="808">
                  <c:v>0.13604548130769356</c:v>
                </c:pt>
                <c:pt idx="809">
                  <c:v>0.13993811543131554</c:v>
                </c:pt>
                <c:pt idx="810">
                  <c:v>0.13019268278791157</c:v>
                </c:pt>
                <c:pt idx="811">
                  <c:v>0.13261178496750634</c:v>
                </c:pt>
                <c:pt idx="812">
                  <c:v>0.15170636869819101</c:v>
                </c:pt>
                <c:pt idx="813">
                  <c:v>0.14469861510589599</c:v>
                </c:pt>
                <c:pt idx="814">
                  <c:v>0.11686139453494988</c:v>
                </c:pt>
                <c:pt idx="815">
                  <c:v>0.11507942045014359</c:v>
                </c:pt>
                <c:pt idx="816">
                  <c:v>0.11517120539187972</c:v>
                </c:pt>
                <c:pt idx="817">
                  <c:v>0.12176320481645821</c:v>
                </c:pt>
                <c:pt idx="818">
                  <c:v>0.10772047440622524</c:v>
                </c:pt>
                <c:pt idx="819">
                  <c:v>0.11582017319877204</c:v>
                </c:pt>
                <c:pt idx="820">
                  <c:v>0.13032661234101522</c:v>
                </c:pt>
                <c:pt idx="821">
                  <c:v>0.12422059547391706</c:v>
                </c:pt>
                <c:pt idx="822">
                  <c:v>0.1184959962560093</c:v>
                </c:pt>
                <c:pt idx="823">
                  <c:v>0.11537340011653958</c:v>
                </c:pt>
                <c:pt idx="824">
                  <c:v>9.71964848035035E-2</c:v>
                </c:pt>
                <c:pt idx="825">
                  <c:v>9.8160992337643957E-2</c:v>
                </c:pt>
                <c:pt idx="826">
                  <c:v>0.10205945224592325</c:v>
                </c:pt>
                <c:pt idx="827">
                  <c:v>0.11110906543422991</c:v>
                </c:pt>
                <c:pt idx="828">
                  <c:v>0.10586978262969507</c:v>
                </c:pt>
                <c:pt idx="829">
                  <c:v>9.8553911885719658E-2</c:v>
                </c:pt>
                <c:pt idx="830">
                  <c:v>8.6372422072332228E-2</c:v>
                </c:pt>
                <c:pt idx="831">
                  <c:v>6.9695168704069388E-2</c:v>
                </c:pt>
                <c:pt idx="832">
                  <c:v>8.0212902141326245E-2</c:v>
                </c:pt>
                <c:pt idx="833">
                  <c:v>9.6313560853421673E-2</c:v>
                </c:pt>
                <c:pt idx="834">
                  <c:v>9.3611129752347977E-2</c:v>
                </c:pt>
                <c:pt idx="835">
                  <c:v>9.450516674225104E-2</c:v>
                </c:pt>
                <c:pt idx="836">
                  <c:v>9.1735598699770757E-2</c:v>
                </c:pt>
                <c:pt idx="837">
                  <c:v>0.10299804641086849</c:v>
                </c:pt>
                <c:pt idx="838">
                  <c:v>9.4793307966959242E-2</c:v>
                </c:pt>
                <c:pt idx="839">
                  <c:v>7.8020598073821473E-2</c:v>
                </c:pt>
                <c:pt idx="840">
                  <c:v>8.4045856987906647E-2</c:v>
                </c:pt>
                <c:pt idx="841">
                  <c:v>0.10004285274089171</c:v>
                </c:pt>
                <c:pt idx="842">
                  <c:v>8.0319376005504997E-2</c:v>
                </c:pt>
                <c:pt idx="843">
                  <c:v>7.5902142766284125E-2</c:v>
                </c:pt>
                <c:pt idx="844">
                  <c:v>9.0832268483681464E-2</c:v>
                </c:pt>
                <c:pt idx="845">
                  <c:v>8.9776058842429951E-2</c:v>
                </c:pt>
                <c:pt idx="846">
                  <c:v>7.623712615686766E-2</c:v>
                </c:pt>
                <c:pt idx="847">
                  <c:v>5.7843614172964047E-2</c:v>
                </c:pt>
                <c:pt idx="848">
                  <c:v>6.4368610494834139E-2</c:v>
                </c:pt>
                <c:pt idx="849">
                  <c:v>6.6092530582270687E-2</c:v>
                </c:pt>
                <c:pt idx="850">
                  <c:v>6.9845584645028602E-2</c:v>
                </c:pt>
                <c:pt idx="851">
                  <c:v>7.075782240294072E-2</c:v>
                </c:pt>
                <c:pt idx="852">
                  <c:v>8.1275014177775773E-2</c:v>
                </c:pt>
                <c:pt idx="853">
                  <c:v>8.163225856970939E-2</c:v>
                </c:pt>
                <c:pt idx="854">
                  <c:v>8.2331013411560725E-2</c:v>
                </c:pt>
                <c:pt idx="855">
                  <c:v>6.3980939980196674E-2</c:v>
                </c:pt>
                <c:pt idx="856">
                  <c:v>6.1237562512587246E-2</c:v>
                </c:pt>
                <c:pt idx="857">
                  <c:v>7.1576480924227331E-2</c:v>
                </c:pt>
                <c:pt idx="858">
                  <c:v>5.4739247582671631E-2</c:v>
                </c:pt>
                <c:pt idx="859">
                  <c:v>6.1139540574730401E-2</c:v>
                </c:pt>
                <c:pt idx="860">
                  <c:v>5.587496914868148E-2</c:v>
                </c:pt>
                <c:pt idx="861">
                  <c:v>6.2123813711921265E-2</c:v>
                </c:pt>
                <c:pt idx="862">
                  <c:v>7.6026549708543889E-2</c:v>
                </c:pt>
                <c:pt idx="863">
                  <c:v>7.2508936939029253E-2</c:v>
                </c:pt>
                <c:pt idx="864">
                  <c:v>7.9837237041460507E-2</c:v>
                </c:pt>
                <c:pt idx="865">
                  <c:v>5.1520187953389897E-2</c:v>
                </c:pt>
                <c:pt idx="866">
                  <c:v>3.0808556340841287E-2</c:v>
                </c:pt>
                <c:pt idx="867">
                  <c:v>5.0776990697749623E-2</c:v>
                </c:pt>
                <c:pt idx="868">
                  <c:v>6.1477978682976581E-2</c:v>
                </c:pt>
                <c:pt idx="869">
                  <c:v>5.0272899760228057E-2</c:v>
                </c:pt>
                <c:pt idx="870">
                  <c:v>3.5188549714195785E-2</c:v>
                </c:pt>
                <c:pt idx="871">
                  <c:v>4.585383719997909E-2</c:v>
                </c:pt>
                <c:pt idx="872">
                  <c:v>5.9338336224957461E-2</c:v>
                </c:pt>
                <c:pt idx="873">
                  <c:v>3.5373560247607731E-2</c:v>
                </c:pt>
                <c:pt idx="874">
                  <c:v>3.3824264342753547E-2</c:v>
                </c:pt>
                <c:pt idx="875">
                  <c:v>4.8984754509874009E-2</c:v>
                </c:pt>
                <c:pt idx="876">
                  <c:v>4.9110053760248504E-2</c:v>
                </c:pt>
                <c:pt idx="877">
                  <c:v>4.6241992173944285E-2</c:v>
                </c:pt>
                <c:pt idx="878">
                  <c:v>4.4319778191795611E-2</c:v>
                </c:pt>
                <c:pt idx="879">
                  <c:v>4.2737324960865776E-2</c:v>
                </c:pt>
                <c:pt idx="880">
                  <c:v>3.2420275629596401E-2</c:v>
                </c:pt>
                <c:pt idx="881">
                  <c:v>3.4920158198148268E-2</c:v>
                </c:pt>
                <c:pt idx="882">
                  <c:v>3.6229433170319278E-2</c:v>
                </c:pt>
                <c:pt idx="883">
                  <c:v>4.663888265854918E-2</c:v>
                </c:pt>
                <c:pt idx="884">
                  <c:v>4.4010800541666069E-2</c:v>
                </c:pt>
                <c:pt idx="885">
                  <c:v>3.5673853428765889E-2</c:v>
                </c:pt>
                <c:pt idx="886">
                  <c:v>3.4644863796684251E-2</c:v>
                </c:pt>
                <c:pt idx="887">
                  <c:v>2.551303616951649E-2</c:v>
                </c:pt>
                <c:pt idx="888">
                  <c:v>3.9346646487779434E-2</c:v>
                </c:pt>
                <c:pt idx="889">
                  <c:v>4.5090377087081301E-2</c:v>
                </c:pt>
                <c:pt idx="890">
                  <c:v>2.6773308065649808E-2</c:v>
                </c:pt>
                <c:pt idx="891">
                  <c:v>3.1699960885627931E-2</c:v>
                </c:pt>
                <c:pt idx="892">
                  <c:v>4.4294562876627135E-2</c:v>
                </c:pt>
                <c:pt idx="893">
                  <c:v>4.1775344789248423E-2</c:v>
                </c:pt>
                <c:pt idx="894">
                  <c:v>4.2433277558273995E-2</c:v>
                </c:pt>
                <c:pt idx="895">
                  <c:v>4.7807069958794898E-2</c:v>
                </c:pt>
                <c:pt idx="896">
                  <c:v>3.863174322584887E-2</c:v>
                </c:pt>
                <c:pt idx="897">
                  <c:v>3.0478219571705368E-2</c:v>
                </c:pt>
                <c:pt idx="898">
                  <c:v>4.5759885061337761E-2</c:v>
                </c:pt>
                <c:pt idx="899">
                  <c:v>5.1365686377306832E-2</c:v>
                </c:pt>
                <c:pt idx="900">
                  <c:v>4.5200860084451414E-2</c:v>
                </c:pt>
                <c:pt idx="901">
                  <c:v>3.5574100974085955E-2</c:v>
                </c:pt>
                <c:pt idx="902">
                  <c:v>3.0655492039489793E-2</c:v>
                </c:pt>
                <c:pt idx="903">
                  <c:v>2.3728451929334538E-2</c:v>
                </c:pt>
                <c:pt idx="904">
                  <c:v>2.2565720657190366E-2</c:v>
                </c:pt>
                <c:pt idx="905">
                  <c:v>2.1111610253847325E-2</c:v>
                </c:pt>
                <c:pt idx="906">
                  <c:v>2.8167264177358049E-2</c:v>
                </c:pt>
                <c:pt idx="907">
                  <c:v>4.6192351768385424E-2</c:v>
                </c:pt>
                <c:pt idx="908">
                  <c:v>4.5752331863545048E-2</c:v>
                </c:pt>
                <c:pt idx="909">
                  <c:v>1.6977326630384041E-2</c:v>
                </c:pt>
                <c:pt idx="910">
                  <c:v>8.4414450350050844E-3</c:v>
                </c:pt>
                <c:pt idx="911">
                  <c:v>3.7974916355459777E-2</c:v>
                </c:pt>
                <c:pt idx="912">
                  <c:v>7.2006662652973605E-2</c:v>
                </c:pt>
                <c:pt idx="913">
                  <c:v>5.789153677721158E-2</c:v>
                </c:pt>
                <c:pt idx="914">
                  <c:v>3.7186193068780404E-2</c:v>
                </c:pt>
                <c:pt idx="915">
                  <c:v>2.6261090349639946E-2</c:v>
                </c:pt>
                <c:pt idx="916">
                  <c:v>4.5758795119749618E-2</c:v>
                </c:pt>
                <c:pt idx="917">
                  <c:v>5.0738944499676281E-2</c:v>
                </c:pt>
                <c:pt idx="918">
                  <c:v>3.709456105989628E-2</c:v>
                </c:pt>
                <c:pt idx="919">
                  <c:v>3.0487041116734212E-2</c:v>
                </c:pt>
                <c:pt idx="920">
                  <c:v>3.3199202073949392E-2</c:v>
                </c:pt>
                <c:pt idx="921">
                  <c:v>4.1130134370135976E-2</c:v>
                </c:pt>
                <c:pt idx="922">
                  <c:v>4.9627208123324384E-2</c:v>
                </c:pt>
                <c:pt idx="923">
                  <c:v>4.9827595912773338E-2</c:v>
                </c:pt>
                <c:pt idx="924">
                  <c:v>2.8773816495722297E-2</c:v>
                </c:pt>
                <c:pt idx="925">
                  <c:v>3.8415847741936286E-2</c:v>
                </c:pt>
                <c:pt idx="926">
                  <c:v>4.6253838147727495E-2</c:v>
                </c:pt>
                <c:pt idx="927">
                  <c:v>4.3645521704907847E-2</c:v>
                </c:pt>
                <c:pt idx="928">
                  <c:v>3.6927735471116746E-2</c:v>
                </c:pt>
                <c:pt idx="929">
                  <c:v>3.0941867650223175E-2</c:v>
                </c:pt>
                <c:pt idx="930">
                  <c:v>3.0714323725747072E-2</c:v>
                </c:pt>
                <c:pt idx="931">
                  <c:v>2.2991695527372655E-2</c:v>
                </c:pt>
                <c:pt idx="932">
                  <c:v>2.1591534333640267E-2</c:v>
                </c:pt>
                <c:pt idx="933">
                  <c:v>3.5968940635452709E-2</c:v>
                </c:pt>
                <c:pt idx="934">
                  <c:v>3.4651357287735836E-2</c:v>
                </c:pt>
                <c:pt idx="935">
                  <c:v>3.000277316080114E-2</c:v>
                </c:pt>
                <c:pt idx="936">
                  <c:v>2.2024399444740356E-2</c:v>
                </c:pt>
                <c:pt idx="937">
                  <c:v>2.1545794812333187E-2</c:v>
                </c:pt>
                <c:pt idx="938">
                  <c:v>3.9131168468655178E-2</c:v>
                </c:pt>
                <c:pt idx="939">
                  <c:v>3.370318784533282E-2</c:v>
                </c:pt>
                <c:pt idx="940">
                  <c:v>2.0182647153370269E-2</c:v>
                </c:pt>
                <c:pt idx="941">
                  <c:v>2.5345365934905172E-2</c:v>
                </c:pt>
                <c:pt idx="942">
                  <c:v>1.5557769473194327E-2</c:v>
                </c:pt>
                <c:pt idx="943">
                  <c:v>2.2965954285437087E-2</c:v>
                </c:pt>
                <c:pt idx="944">
                  <c:v>1.8628570800902067E-2</c:v>
                </c:pt>
                <c:pt idx="945">
                  <c:v>9.2947077939864627E-3</c:v>
                </c:pt>
                <c:pt idx="946">
                  <c:v>2.1901825060867974E-2</c:v>
                </c:pt>
                <c:pt idx="947">
                  <c:v>2.492630366221724E-2</c:v>
                </c:pt>
                <c:pt idx="948">
                  <c:v>2.4926686079980692E-2</c:v>
                </c:pt>
                <c:pt idx="949">
                  <c:v>1.2264373537638679E-2</c:v>
                </c:pt>
                <c:pt idx="950">
                  <c:v>-2.9347778756900183E-3</c:v>
                </c:pt>
                <c:pt idx="951">
                  <c:v>7.4678259970531664E-4</c:v>
                </c:pt>
                <c:pt idx="952">
                  <c:v>1.7020605804593639E-2</c:v>
                </c:pt>
                <c:pt idx="953">
                  <c:v>1.3202132693639696E-2</c:v>
                </c:pt>
                <c:pt idx="954">
                  <c:v>2.7159311774694692E-3</c:v>
                </c:pt>
                <c:pt idx="955">
                  <c:v>7.0118520724250346E-3</c:v>
                </c:pt>
                <c:pt idx="956">
                  <c:v>1.6447080165016541E-2</c:v>
                </c:pt>
                <c:pt idx="957">
                  <c:v>2.6483770996054225E-2</c:v>
                </c:pt>
                <c:pt idx="958">
                  <c:v>3.327174252722425E-2</c:v>
                </c:pt>
                <c:pt idx="959">
                  <c:v>2.0719156062591001E-2</c:v>
                </c:pt>
                <c:pt idx="960">
                  <c:v>1.111495751165063E-2</c:v>
                </c:pt>
                <c:pt idx="961">
                  <c:v>1.9516762866044347E-2</c:v>
                </c:pt>
                <c:pt idx="962">
                  <c:v>1.569319060512062E-2</c:v>
                </c:pt>
                <c:pt idx="963">
                  <c:v>1.3170240590226277E-2</c:v>
                </c:pt>
                <c:pt idx="964">
                  <c:v>2.5705016620479498E-2</c:v>
                </c:pt>
                <c:pt idx="965">
                  <c:v>1.7044973449610187E-2</c:v>
                </c:pt>
                <c:pt idx="966">
                  <c:v>1.8643412585183677E-2</c:v>
                </c:pt>
                <c:pt idx="967">
                  <c:v>2.4202126289140521E-2</c:v>
                </c:pt>
                <c:pt idx="968">
                  <c:v>2.2177390410505551E-2</c:v>
                </c:pt>
                <c:pt idx="969">
                  <c:v>5.1387717968935723E-3</c:v>
                </c:pt>
                <c:pt idx="970">
                  <c:v>1.9086501527500529E-3</c:v>
                </c:pt>
                <c:pt idx="971">
                  <c:v>1.3864138453290412E-2</c:v>
                </c:pt>
                <c:pt idx="972">
                  <c:v>1.3633042602651453E-2</c:v>
                </c:pt>
                <c:pt idx="973">
                  <c:v>1.7390861118380018E-2</c:v>
                </c:pt>
                <c:pt idx="974">
                  <c:v>2.659961608380287E-2</c:v>
                </c:pt>
                <c:pt idx="975">
                  <c:v>1.1404271508394757E-2</c:v>
                </c:pt>
                <c:pt idx="976">
                  <c:v>5.2935044327067082E-3</c:v>
                </c:pt>
                <c:pt idx="977">
                  <c:v>7.5526729311576135E-3</c:v>
                </c:pt>
                <c:pt idx="978">
                  <c:v>2.2871995784862671E-2</c:v>
                </c:pt>
                <c:pt idx="979">
                  <c:v>2.2889210256907142E-2</c:v>
                </c:pt>
                <c:pt idx="980">
                  <c:v>7.2863466122234403E-3</c:v>
                </c:pt>
                <c:pt idx="981">
                  <c:v>7.9669388367783322E-3</c:v>
                </c:pt>
                <c:pt idx="982">
                  <c:v>-8.0331770204150523E-3</c:v>
                </c:pt>
                <c:pt idx="983">
                  <c:v>-1.5466009958304506E-2</c:v>
                </c:pt>
                <c:pt idx="984">
                  <c:v>3.075185033810024E-3</c:v>
                </c:pt>
                <c:pt idx="985">
                  <c:v>-2.176863158718634E-3</c:v>
                </c:pt>
                <c:pt idx="986">
                  <c:v>6.2868572556889187E-3</c:v>
                </c:pt>
                <c:pt idx="987">
                  <c:v>7.4384165263007831E-3</c:v>
                </c:pt>
                <c:pt idx="988">
                  <c:v>6.4774003859707236E-3</c:v>
                </c:pt>
                <c:pt idx="989">
                  <c:v>8.1352926178695495E-3</c:v>
                </c:pt>
                <c:pt idx="990">
                  <c:v>-1.3432406305150283E-2</c:v>
                </c:pt>
                <c:pt idx="991">
                  <c:v>-1.6662888077316508E-2</c:v>
                </c:pt>
                <c:pt idx="992">
                  <c:v>-5.3289484205105994E-3</c:v>
                </c:pt>
                <c:pt idx="993">
                  <c:v>6.1087385630768567E-3</c:v>
                </c:pt>
                <c:pt idx="994">
                  <c:v>1.748504114622795E-2</c:v>
                </c:pt>
                <c:pt idx="995">
                  <c:v>5.7166795343364237E-3</c:v>
                </c:pt>
                <c:pt idx="996">
                  <c:v>3.5001830987119401E-3</c:v>
                </c:pt>
                <c:pt idx="997">
                  <c:v>-7.063334539587191E-4</c:v>
                </c:pt>
                <c:pt idx="998">
                  <c:v>-3.7783219526409742E-3</c:v>
                </c:pt>
                <c:pt idx="999">
                  <c:v>-1.5373762838626927E-2</c:v>
                </c:pt>
                <c:pt idx="1000">
                  <c:v>-1.7825799367522415E-2</c:v>
                </c:pt>
                <c:pt idx="1001">
                  <c:v>-1.1192740527822412E-2</c:v>
                </c:pt>
                <c:pt idx="1002">
                  <c:v>-4.3265636617419195E-4</c:v>
                </c:pt>
                <c:pt idx="1003">
                  <c:v>2.0130556016715304E-2</c:v>
                </c:pt>
                <c:pt idx="1004">
                  <c:v>1.4380591667006429E-2</c:v>
                </c:pt>
                <c:pt idx="1005">
                  <c:v>9.8845380238540143E-3</c:v>
                </c:pt>
                <c:pt idx="1006">
                  <c:v>3.5464484757730644E-3</c:v>
                </c:pt>
                <c:pt idx="1007">
                  <c:v>1.3716332717833769E-2</c:v>
                </c:pt>
                <c:pt idx="1008">
                  <c:v>1.0368729444436642E-2</c:v>
                </c:pt>
                <c:pt idx="1009">
                  <c:v>-9.9356508096506545E-3</c:v>
                </c:pt>
                <c:pt idx="1010">
                  <c:v>3.8874202249306756E-3</c:v>
                </c:pt>
                <c:pt idx="1011">
                  <c:v>5.0054508882193026E-3</c:v>
                </c:pt>
                <c:pt idx="1012">
                  <c:v>1.3543324382720415E-3</c:v>
                </c:pt>
                <c:pt idx="1013">
                  <c:v>1.1876897385697456E-2</c:v>
                </c:pt>
                <c:pt idx="1014">
                  <c:v>-4.17134345455898E-3</c:v>
                </c:pt>
                <c:pt idx="1015">
                  <c:v>-1.0764247944536339E-2</c:v>
                </c:pt>
                <c:pt idx="1016">
                  <c:v>2.5679501692931869E-3</c:v>
                </c:pt>
                <c:pt idx="1017">
                  <c:v>1.4312264413342541E-2</c:v>
                </c:pt>
                <c:pt idx="1018">
                  <c:v>1.7956334860633087E-2</c:v>
                </c:pt>
                <c:pt idx="1019">
                  <c:v>-5.8001385644824597E-3</c:v>
                </c:pt>
                <c:pt idx="1020">
                  <c:v>-7.8117329700525494E-4</c:v>
                </c:pt>
                <c:pt idx="1021">
                  <c:v>4.110129548082239E-3</c:v>
                </c:pt>
                <c:pt idx="1022">
                  <c:v>1.111548495475502E-2</c:v>
                </c:pt>
                <c:pt idx="1023">
                  <c:v>1.6812794027670695E-2</c:v>
                </c:pt>
                <c:pt idx="1024">
                  <c:v>-5.6937858694397379E-3</c:v>
                </c:pt>
                <c:pt idx="1025">
                  <c:v>-1.9746904234561588E-2</c:v>
                </c:pt>
                <c:pt idx="1026">
                  <c:v>-7.6346802876334982E-3</c:v>
                </c:pt>
                <c:pt idx="1027">
                  <c:v>-6.0140119770844894E-3</c:v>
                </c:pt>
                <c:pt idx="1028">
                  <c:v>-4.1847877188808851E-3</c:v>
                </c:pt>
                <c:pt idx="1029">
                  <c:v>6.3113985902519864E-3</c:v>
                </c:pt>
                <c:pt idx="1030">
                  <c:v>7.9773188214975303E-3</c:v>
                </c:pt>
                <c:pt idx="1031">
                  <c:v>6.8951799375473674E-3</c:v>
                </c:pt>
                <c:pt idx="1032">
                  <c:v>4.4000379156343304E-3</c:v>
                </c:pt>
                <c:pt idx="1033">
                  <c:v>-1.5033380727466823E-3</c:v>
                </c:pt>
                <c:pt idx="1034">
                  <c:v>8.4263706078202705E-3</c:v>
                </c:pt>
                <c:pt idx="1035">
                  <c:v>3.6260791426922815E-3</c:v>
                </c:pt>
                <c:pt idx="1036">
                  <c:v>4.9646814485893751E-3</c:v>
                </c:pt>
                <c:pt idx="1037">
                  <c:v>1.7328834496877046E-3</c:v>
                </c:pt>
                <c:pt idx="1038">
                  <c:v>-1.2236383889118432E-2</c:v>
                </c:pt>
                <c:pt idx="1039">
                  <c:v>-7.4950730538376762E-3</c:v>
                </c:pt>
                <c:pt idx="1040">
                  <c:v>5.5112165555535235E-3</c:v>
                </c:pt>
                <c:pt idx="1041">
                  <c:v>6.0321522670451124E-3</c:v>
                </c:pt>
                <c:pt idx="1042">
                  <c:v>-4.795132547240173E-3</c:v>
                </c:pt>
                <c:pt idx="1043">
                  <c:v>-1.4394440688959394E-2</c:v>
                </c:pt>
                <c:pt idx="1044">
                  <c:v>2.1389779430345331E-3</c:v>
                </c:pt>
                <c:pt idx="1045">
                  <c:v>1.018580797687463E-2</c:v>
                </c:pt>
                <c:pt idx="1046">
                  <c:v>8.6281494425103859E-3</c:v>
                </c:pt>
                <c:pt idx="1047">
                  <c:v>-7.5351047013780198E-3</c:v>
                </c:pt>
                <c:pt idx="1048">
                  <c:v>-9.9399914651404648E-3</c:v>
                </c:pt>
                <c:pt idx="1049">
                  <c:v>2.9038546157417735E-3</c:v>
                </c:pt>
                <c:pt idx="1050">
                  <c:v>-5.1743878827163903E-3</c:v>
                </c:pt>
                <c:pt idx="1051">
                  <c:v>-1.3839256105744661E-2</c:v>
                </c:pt>
                <c:pt idx="1052">
                  <c:v>-5.9066346724523464E-3</c:v>
                </c:pt>
                <c:pt idx="1053">
                  <c:v>7.0126615668009672E-3</c:v>
                </c:pt>
                <c:pt idx="1054">
                  <c:v>1.981039683259686E-2</c:v>
                </c:pt>
                <c:pt idx="1055">
                  <c:v>1.1193079945100265E-2</c:v>
                </c:pt>
                <c:pt idx="1056">
                  <c:v>-3.8635704738529571E-3</c:v>
                </c:pt>
                <c:pt idx="1057">
                  <c:v>8.8583242539932109E-3</c:v>
                </c:pt>
                <c:pt idx="1058">
                  <c:v>1.5032988681170359E-2</c:v>
                </c:pt>
                <c:pt idx="1059">
                  <c:v>1.253982258462222E-2</c:v>
                </c:pt>
                <c:pt idx="1060">
                  <c:v>1.1605911729803899E-3</c:v>
                </c:pt>
                <c:pt idx="1061">
                  <c:v>5.4319348676093986E-3</c:v>
                </c:pt>
                <c:pt idx="1062">
                  <c:v>4.3214613412487111E-3</c:v>
                </c:pt>
                <c:pt idx="1063">
                  <c:v>-9.6147841142392321E-3</c:v>
                </c:pt>
                <c:pt idx="1064">
                  <c:v>-3.6244529899776539E-3</c:v>
                </c:pt>
                <c:pt idx="1065">
                  <c:v>1.2944902013367949E-2</c:v>
                </c:pt>
                <c:pt idx="1066">
                  <c:v>4.2388436819800149E-3</c:v>
                </c:pt>
                <c:pt idx="1067">
                  <c:v>-3.3047383892751843E-3</c:v>
                </c:pt>
                <c:pt idx="1068">
                  <c:v>1.1428524450639388E-3</c:v>
                </c:pt>
                <c:pt idx="1069">
                  <c:v>-6.7552332990054196E-3</c:v>
                </c:pt>
                <c:pt idx="1070">
                  <c:v>-1.5413643107247688E-2</c:v>
                </c:pt>
                <c:pt idx="1071">
                  <c:v>-1.7720576460738935E-2</c:v>
                </c:pt>
                <c:pt idx="1072">
                  <c:v>-6.2677369565065802E-4</c:v>
                </c:pt>
                <c:pt idx="1073">
                  <c:v>2.5077831746783278E-3</c:v>
                </c:pt>
                <c:pt idx="1074">
                  <c:v>7.5311512925384705E-4</c:v>
                </c:pt>
                <c:pt idx="1075">
                  <c:v>-1.2327746604015131E-3</c:v>
                </c:pt>
                <c:pt idx="1076">
                  <c:v>-7.3587356698697481E-3</c:v>
                </c:pt>
                <c:pt idx="1077">
                  <c:v>-1.3520959719037828E-2</c:v>
                </c:pt>
                <c:pt idx="1078">
                  <c:v>-6.2605567066792694E-3</c:v>
                </c:pt>
                <c:pt idx="1079">
                  <c:v>6.2065310243767052E-4</c:v>
                </c:pt>
                <c:pt idx="1080">
                  <c:v>-5.2926280148044577E-3</c:v>
                </c:pt>
                <c:pt idx="1081">
                  <c:v>6.8425676821259719E-3</c:v>
                </c:pt>
                <c:pt idx="1082">
                  <c:v>1.4509072351794132E-2</c:v>
                </c:pt>
                <c:pt idx="1083">
                  <c:v>2.7303968307304592E-4</c:v>
                </c:pt>
                <c:pt idx="1084">
                  <c:v>-4.1518694143504601E-3</c:v>
                </c:pt>
                <c:pt idx="1085">
                  <c:v>-1.8723507543725614E-5</c:v>
                </c:pt>
                <c:pt idx="1086">
                  <c:v>4.8743895351773476E-3</c:v>
                </c:pt>
                <c:pt idx="1087">
                  <c:v>3.5826844386176596E-3</c:v>
                </c:pt>
                <c:pt idx="1088">
                  <c:v>-1.6578508062318447E-3</c:v>
                </c:pt>
                <c:pt idx="1089">
                  <c:v>2.3806099360723212E-4</c:v>
                </c:pt>
                <c:pt idx="1090">
                  <c:v>-8.8342689326903149E-3</c:v>
                </c:pt>
                <c:pt idx="1091">
                  <c:v>-1.446240302748609E-2</c:v>
                </c:pt>
                <c:pt idx="1092">
                  <c:v>-1.0723003644871082E-2</c:v>
                </c:pt>
                <c:pt idx="1093">
                  <c:v>-5.9678995662933096E-3</c:v>
                </c:pt>
                <c:pt idx="1094">
                  <c:v>-4.7055592983459805E-3</c:v>
                </c:pt>
                <c:pt idx="1095">
                  <c:v>8.526522239341602E-3</c:v>
                </c:pt>
                <c:pt idx="1096">
                  <c:v>1.4622908873241931E-2</c:v>
                </c:pt>
                <c:pt idx="1097">
                  <c:v>3.8136599848088062E-3</c:v>
                </c:pt>
                <c:pt idx="1098">
                  <c:v>-1.7329328497015818E-3</c:v>
                </c:pt>
                <c:pt idx="1099">
                  <c:v>4.9987518520059884E-3</c:v>
                </c:pt>
              </c:numCache>
            </c:numRef>
          </c:yVal>
        </c:ser>
        <c:axId val="102670336"/>
        <c:axId val="102672256"/>
      </c:scatterChart>
      <c:valAx>
        <c:axId val="10267033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Bin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102672256"/>
        <c:crosses val="autoZero"/>
        <c:crossBetween val="midCat"/>
      </c:valAx>
      <c:valAx>
        <c:axId val="102672256"/>
        <c:scaling>
          <c:orientation val="minMax"/>
          <c:max val="1"/>
          <c:min val="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Counts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102670336"/>
        <c:crosses val="autoZero"/>
        <c:crossBetween val="midCat"/>
      </c:valAx>
    </c:plotArea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579</a:t>
            </a:r>
          </a:p>
        </c:rich>
      </c:tx>
      <c:layout/>
    </c:title>
    <c:plotArea>
      <c:layout/>
      <c:scatterChart>
        <c:scatterStyle val="lineMarker"/>
        <c:ser>
          <c:idx val="3"/>
          <c:order val="0"/>
          <c:tx>
            <c:strRef>
              <c:f>'579!'!$F$1</c:f>
              <c:strCache>
                <c:ptCount val="1"/>
                <c:pt idx="0">
                  <c:v>Moons-Bkgrd</c:v>
                </c:pt>
              </c:strCache>
            </c:strRef>
          </c:tx>
          <c:marker>
            <c:symbol val="none"/>
          </c:marker>
          <c:xVal>
            <c:numRef>
              <c:f>'579!'!$A$2:$A$1101</c:f>
              <c:numCache>
                <c:formatCode>General</c:formatCode>
                <c:ptCount val="11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  <c:pt idx="890">
                  <c:v>890</c:v>
                </c:pt>
                <c:pt idx="891">
                  <c:v>891</c:v>
                </c:pt>
                <c:pt idx="892">
                  <c:v>892</c:v>
                </c:pt>
                <c:pt idx="893">
                  <c:v>893</c:v>
                </c:pt>
                <c:pt idx="894">
                  <c:v>894</c:v>
                </c:pt>
                <c:pt idx="895">
                  <c:v>895</c:v>
                </c:pt>
                <c:pt idx="896">
                  <c:v>896</c:v>
                </c:pt>
                <c:pt idx="897">
                  <c:v>897</c:v>
                </c:pt>
                <c:pt idx="898">
                  <c:v>898</c:v>
                </c:pt>
                <c:pt idx="899">
                  <c:v>899</c:v>
                </c:pt>
                <c:pt idx="900">
                  <c:v>900</c:v>
                </c:pt>
                <c:pt idx="901">
                  <c:v>901</c:v>
                </c:pt>
                <c:pt idx="902">
                  <c:v>902</c:v>
                </c:pt>
                <c:pt idx="903">
                  <c:v>903</c:v>
                </c:pt>
                <c:pt idx="904">
                  <c:v>904</c:v>
                </c:pt>
                <c:pt idx="905">
                  <c:v>905</c:v>
                </c:pt>
                <c:pt idx="906">
                  <c:v>906</c:v>
                </c:pt>
                <c:pt idx="907">
                  <c:v>907</c:v>
                </c:pt>
                <c:pt idx="908">
                  <c:v>908</c:v>
                </c:pt>
                <c:pt idx="909">
                  <c:v>909</c:v>
                </c:pt>
                <c:pt idx="910">
                  <c:v>910</c:v>
                </c:pt>
                <c:pt idx="911">
                  <c:v>911</c:v>
                </c:pt>
                <c:pt idx="912">
                  <c:v>912</c:v>
                </c:pt>
                <c:pt idx="913">
                  <c:v>913</c:v>
                </c:pt>
                <c:pt idx="914">
                  <c:v>914</c:v>
                </c:pt>
                <c:pt idx="915">
                  <c:v>915</c:v>
                </c:pt>
                <c:pt idx="916">
                  <c:v>916</c:v>
                </c:pt>
                <c:pt idx="917">
                  <c:v>917</c:v>
                </c:pt>
                <c:pt idx="918">
                  <c:v>918</c:v>
                </c:pt>
                <c:pt idx="919">
                  <c:v>919</c:v>
                </c:pt>
                <c:pt idx="920">
                  <c:v>920</c:v>
                </c:pt>
                <c:pt idx="921">
                  <c:v>921</c:v>
                </c:pt>
                <c:pt idx="922">
                  <c:v>922</c:v>
                </c:pt>
                <c:pt idx="923">
                  <c:v>923</c:v>
                </c:pt>
                <c:pt idx="924">
                  <c:v>924</c:v>
                </c:pt>
                <c:pt idx="925">
                  <c:v>925</c:v>
                </c:pt>
                <c:pt idx="926">
                  <c:v>926</c:v>
                </c:pt>
                <c:pt idx="927">
                  <c:v>927</c:v>
                </c:pt>
                <c:pt idx="928">
                  <c:v>928</c:v>
                </c:pt>
                <c:pt idx="929">
                  <c:v>929</c:v>
                </c:pt>
                <c:pt idx="930">
                  <c:v>930</c:v>
                </c:pt>
                <c:pt idx="931">
                  <c:v>931</c:v>
                </c:pt>
                <c:pt idx="932">
                  <c:v>932</c:v>
                </c:pt>
                <c:pt idx="933">
                  <c:v>933</c:v>
                </c:pt>
                <c:pt idx="934">
                  <c:v>934</c:v>
                </c:pt>
                <c:pt idx="935">
                  <c:v>935</c:v>
                </c:pt>
                <c:pt idx="936">
                  <c:v>936</c:v>
                </c:pt>
                <c:pt idx="937">
                  <c:v>937</c:v>
                </c:pt>
                <c:pt idx="938">
                  <c:v>938</c:v>
                </c:pt>
                <c:pt idx="939">
                  <c:v>939</c:v>
                </c:pt>
                <c:pt idx="940">
                  <c:v>940</c:v>
                </c:pt>
                <c:pt idx="941">
                  <c:v>941</c:v>
                </c:pt>
                <c:pt idx="942">
                  <c:v>942</c:v>
                </c:pt>
                <c:pt idx="943">
                  <c:v>943</c:v>
                </c:pt>
                <c:pt idx="944">
                  <c:v>944</c:v>
                </c:pt>
                <c:pt idx="945">
                  <c:v>945</c:v>
                </c:pt>
                <c:pt idx="946">
                  <c:v>946</c:v>
                </c:pt>
                <c:pt idx="947">
                  <c:v>947</c:v>
                </c:pt>
                <c:pt idx="948">
                  <c:v>948</c:v>
                </c:pt>
                <c:pt idx="949">
                  <c:v>949</c:v>
                </c:pt>
                <c:pt idx="950">
                  <c:v>950</c:v>
                </c:pt>
                <c:pt idx="951">
                  <c:v>951</c:v>
                </c:pt>
                <c:pt idx="952">
                  <c:v>952</c:v>
                </c:pt>
                <c:pt idx="953">
                  <c:v>953</c:v>
                </c:pt>
                <c:pt idx="954">
                  <c:v>954</c:v>
                </c:pt>
                <c:pt idx="955">
                  <c:v>955</c:v>
                </c:pt>
                <c:pt idx="956">
                  <c:v>956</c:v>
                </c:pt>
                <c:pt idx="957">
                  <c:v>957</c:v>
                </c:pt>
                <c:pt idx="958">
                  <c:v>958</c:v>
                </c:pt>
                <c:pt idx="959">
                  <c:v>959</c:v>
                </c:pt>
                <c:pt idx="960">
                  <c:v>960</c:v>
                </c:pt>
                <c:pt idx="961">
                  <c:v>961</c:v>
                </c:pt>
                <c:pt idx="962">
                  <c:v>962</c:v>
                </c:pt>
                <c:pt idx="963">
                  <c:v>963</c:v>
                </c:pt>
                <c:pt idx="964">
                  <c:v>964</c:v>
                </c:pt>
                <c:pt idx="965">
                  <c:v>965</c:v>
                </c:pt>
                <c:pt idx="966">
                  <c:v>966</c:v>
                </c:pt>
                <c:pt idx="967">
                  <c:v>967</c:v>
                </c:pt>
                <c:pt idx="968">
                  <c:v>968</c:v>
                </c:pt>
                <c:pt idx="969">
                  <c:v>969</c:v>
                </c:pt>
                <c:pt idx="970">
                  <c:v>970</c:v>
                </c:pt>
                <c:pt idx="971">
                  <c:v>971</c:v>
                </c:pt>
                <c:pt idx="972">
                  <c:v>972</c:v>
                </c:pt>
                <c:pt idx="973">
                  <c:v>973</c:v>
                </c:pt>
                <c:pt idx="974">
                  <c:v>974</c:v>
                </c:pt>
                <c:pt idx="975">
                  <c:v>975</c:v>
                </c:pt>
                <c:pt idx="976">
                  <c:v>976</c:v>
                </c:pt>
                <c:pt idx="977">
                  <c:v>977</c:v>
                </c:pt>
                <c:pt idx="978">
                  <c:v>978</c:v>
                </c:pt>
                <c:pt idx="979">
                  <c:v>979</c:v>
                </c:pt>
                <c:pt idx="980">
                  <c:v>980</c:v>
                </c:pt>
                <c:pt idx="981">
                  <c:v>981</c:v>
                </c:pt>
                <c:pt idx="982">
                  <c:v>982</c:v>
                </c:pt>
                <c:pt idx="983">
                  <c:v>983</c:v>
                </c:pt>
                <c:pt idx="984">
                  <c:v>984</c:v>
                </c:pt>
                <c:pt idx="985">
                  <c:v>985</c:v>
                </c:pt>
                <c:pt idx="986">
                  <c:v>986</c:v>
                </c:pt>
                <c:pt idx="987">
                  <c:v>987</c:v>
                </c:pt>
                <c:pt idx="988">
                  <c:v>988</c:v>
                </c:pt>
                <c:pt idx="989">
                  <c:v>989</c:v>
                </c:pt>
                <c:pt idx="990">
                  <c:v>990</c:v>
                </c:pt>
                <c:pt idx="991">
                  <c:v>991</c:v>
                </c:pt>
                <c:pt idx="992">
                  <c:v>992</c:v>
                </c:pt>
                <c:pt idx="993">
                  <c:v>993</c:v>
                </c:pt>
                <c:pt idx="994">
                  <c:v>994</c:v>
                </c:pt>
                <c:pt idx="995">
                  <c:v>995</c:v>
                </c:pt>
                <c:pt idx="996">
                  <c:v>996</c:v>
                </c:pt>
                <c:pt idx="997">
                  <c:v>997</c:v>
                </c:pt>
                <c:pt idx="998">
                  <c:v>998</c:v>
                </c:pt>
                <c:pt idx="999">
                  <c:v>999</c:v>
                </c:pt>
                <c:pt idx="1000">
                  <c:v>1000</c:v>
                </c:pt>
                <c:pt idx="1001">
                  <c:v>1001</c:v>
                </c:pt>
                <c:pt idx="1002">
                  <c:v>1002</c:v>
                </c:pt>
                <c:pt idx="1003">
                  <c:v>1003</c:v>
                </c:pt>
                <c:pt idx="1004">
                  <c:v>1004</c:v>
                </c:pt>
                <c:pt idx="1005">
                  <c:v>1005</c:v>
                </c:pt>
                <c:pt idx="1006">
                  <c:v>1006</c:v>
                </c:pt>
                <c:pt idx="1007">
                  <c:v>1007</c:v>
                </c:pt>
                <c:pt idx="1008">
                  <c:v>1008</c:v>
                </c:pt>
                <c:pt idx="1009">
                  <c:v>1009</c:v>
                </c:pt>
                <c:pt idx="1010">
                  <c:v>1010</c:v>
                </c:pt>
                <c:pt idx="1011">
                  <c:v>1011</c:v>
                </c:pt>
                <c:pt idx="1012">
                  <c:v>1012</c:v>
                </c:pt>
                <c:pt idx="1013">
                  <c:v>1013</c:v>
                </c:pt>
                <c:pt idx="1014">
                  <c:v>1014</c:v>
                </c:pt>
                <c:pt idx="1015">
                  <c:v>1015</c:v>
                </c:pt>
                <c:pt idx="1016">
                  <c:v>1016</c:v>
                </c:pt>
                <c:pt idx="1017">
                  <c:v>1017</c:v>
                </c:pt>
                <c:pt idx="1018">
                  <c:v>1018</c:v>
                </c:pt>
                <c:pt idx="1019">
                  <c:v>1019</c:v>
                </c:pt>
                <c:pt idx="1020">
                  <c:v>1020</c:v>
                </c:pt>
                <c:pt idx="1021">
                  <c:v>1021</c:v>
                </c:pt>
                <c:pt idx="1022">
                  <c:v>1022</c:v>
                </c:pt>
                <c:pt idx="1023">
                  <c:v>1023</c:v>
                </c:pt>
                <c:pt idx="1024">
                  <c:v>1024</c:v>
                </c:pt>
                <c:pt idx="1025">
                  <c:v>1025</c:v>
                </c:pt>
                <c:pt idx="1026">
                  <c:v>1026</c:v>
                </c:pt>
                <c:pt idx="1027">
                  <c:v>1027</c:v>
                </c:pt>
                <c:pt idx="1028">
                  <c:v>1028</c:v>
                </c:pt>
                <c:pt idx="1029">
                  <c:v>1029</c:v>
                </c:pt>
                <c:pt idx="1030">
                  <c:v>1030</c:v>
                </c:pt>
                <c:pt idx="1031">
                  <c:v>1031</c:v>
                </c:pt>
                <c:pt idx="1032">
                  <c:v>1032</c:v>
                </c:pt>
                <c:pt idx="1033">
                  <c:v>1033</c:v>
                </c:pt>
                <c:pt idx="1034">
                  <c:v>1034</c:v>
                </c:pt>
                <c:pt idx="1035">
                  <c:v>1035</c:v>
                </c:pt>
                <c:pt idx="1036">
                  <c:v>1036</c:v>
                </c:pt>
                <c:pt idx="1037">
                  <c:v>1037</c:v>
                </c:pt>
                <c:pt idx="1038">
                  <c:v>1038</c:v>
                </c:pt>
                <c:pt idx="1039">
                  <c:v>1039</c:v>
                </c:pt>
                <c:pt idx="1040">
                  <c:v>1040</c:v>
                </c:pt>
                <c:pt idx="1041">
                  <c:v>1041</c:v>
                </c:pt>
                <c:pt idx="1042">
                  <c:v>1042</c:v>
                </c:pt>
                <c:pt idx="1043">
                  <c:v>1043</c:v>
                </c:pt>
                <c:pt idx="1044">
                  <c:v>1044</c:v>
                </c:pt>
                <c:pt idx="1045">
                  <c:v>1045</c:v>
                </c:pt>
                <c:pt idx="1046">
                  <c:v>1046</c:v>
                </c:pt>
                <c:pt idx="1047">
                  <c:v>1047</c:v>
                </c:pt>
                <c:pt idx="1048">
                  <c:v>1048</c:v>
                </c:pt>
                <c:pt idx="1049">
                  <c:v>1049</c:v>
                </c:pt>
                <c:pt idx="1050">
                  <c:v>1050</c:v>
                </c:pt>
                <c:pt idx="1051">
                  <c:v>1051</c:v>
                </c:pt>
                <c:pt idx="1052">
                  <c:v>1052</c:v>
                </c:pt>
                <c:pt idx="1053">
                  <c:v>1053</c:v>
                </c:pt>
                <c:pt idx="1054">
                  <c:v>1054</c:v>
                </c:pt>
                <c:pt idx="1055">
                  <c:v>1055</c:v>
                </c:pt>
                <c:pt idx="1056">
                  <c:v>1056</c:v>
                </c:pt>
                <c:pt idx="1057">
                  <c:v>1057</c:v>
                </c:pt>
                <c:pt idx="1058">
                  <c:v>1058</c:v>
                </c:pt>
                <c:pt idx="1059">
                  <c:v>1059</c:v>
                </c:pt>
                <c:pt idx="1060">
                  <c:v>1060</c:v>
                </c:pt>
                <c:pt idx="1061">
                  <c:v>1061</c:v>
                </c:pt>
                <c:pt idx="1062">
                  <c:v>1062</c:v>
                </c:pt>
                <c:pt idx="1063">
                  <c:v>1063</c:v>
                </c:pt>
                <c:pt idx="1064">
                  <c:v>1064</c:v>
                </c:pt>
                <c:pt idx="1065">
                  <c:v>1065</c:v>
                </c:pt>
                <c:pt idx="1066">
                  <c:v>1066</c:v>
                </c:pt>
                <c:pt idx="1067">
                  <c:v>1067</c:v>
                </c:pt>
                <c:pt idx="1068">
                  <c:v>1068</c:v>
                </c:pt>
                <c:pt idx="1069">
                  <c:v>1069</c:v>
                </c:pt>
                <c:pt idx="1070">
                  <c:v>1070</c:v>
                </c:pt>
                <c:pt idx="1071">
                  <c:v>1071</c:v>
                </c:pt>
                <c:pt idx="1072">
                  <c:v>1072</c:v>
                </c:pt>
                <c:pt idx="1073">
                  <c:v>1073</c:v>
                </c:pt>
                <c:pt idx="1074">
                  <c:v>1074</c:v>
                </c:pt>
                <c:pt idx="1075">
                  <c:v>1075</c:v>
                </c:pt>
                <c:pt idx="1076">
                  <c:v>1076</c:v>
                </c:pt>
                <c:pt idx="1077">
                  <c:v>1077</c:v>
                </c:pt>
                <c:pt idx="1078">
                  <c:v>1078</c:v>
                </c:pt>
                <c:pt idx="1079">
                  <c:v>1079</c:v>
                </c:pt>
                <c:pt idx="1080">
                  <c:v>1080</c:v>
                </c:pt>
                <c:pt idx="1081">
                  <c:v>1081</c:v>
                </c:pt>
                <c:pt idx="1082">
                  <c:v>1082</c:v>
                </c:pt>
                <c:pt idx="1083">
                  <c:v>1083</c:v>
                </c:pt>
                <c:pt idx="1084">
                  <c:v>1084</c:v>
                </c:pt>
                <c:pt idx="1085">
                  <c:v>1085</c:v>
                </c:pt>
                <c:pt idx="1086">
                  <c:v>1086</c:v>
                </c:pt>
                <c:pt idx="1087">
                  <c:v>1087</c:v>
                </c:pt>
                <c:pt idx="1088">
                  <c:v>1088</c:v>
                </c:pt>
                <c:pt idx="1089">
                  <c:v>1089</c:v>
                </c:pt>
                <c:pt idx="1090">
                  <c:v>1090</c:v>
                </c:pt>
                <c:pt idx="1091">
                  <c:v>1091</c:v>
                </c:pt>
                <c:pt idx="1092">
                  <c:v>1092</c:v>
                </c:pt>
                <c:pt idx="1093">
                  <c:v>1093</c:v>
                </c:pt>
                <c:pt idx="1094">
                  <c:v>1094</c:v>
                </c:pt>
                <c:pt idx="1095">
                  <c:v>1095</c:v>
                </c:pt>
                <c:pt idx="1096">
                  <c:v>1096</c:v>
                </c:pt>
                <c:pt idx="1097">
                  <c:v>1097</c:v>
                </c:pt>
                <c:pt idx="1098">
                  <c:v>1098</c:v>
                </c:pt>
                <c:pt idx="1099">
                  <c:v>1099</c:v>
                </c:pt>
              </c:numCache>
            </c:numRef>
          </c:xVal>
          <c:yVal>
            <c:numRef>
              <c:f>'579!'!$G$2:$G$1101</c:f>
              <c:numCache>
                <c:formatCode>General</c:formatCode>
                <c:ptCount val="1100"/>
                <c:pt idx="0">
                  <c:v>8.2382688355959171E-3</c:v>
                </c:pt>
                <c:pt idx="1">
                  <c:v>-3.1628335832239459E-4</c:v>
                </c:pt>
                <c:pt idx="2">
                  <c:v>4.3651803940800794E-4</c:v>
                </c:pt>
                <c:pt idx="3">
                  <c:v>-1.4066966329361852E-4</c:v>
                </c:pt>
                <c:pt idx="4">
                  <c:v>-9.5825084898137295E-3</c:v>
                </c:pt>
                <c:pt idx="5">
                  <c:v>3.1836841517886485E-3</c:v>
                </c:pt>
                <c:pt idx="6">
                  <c:v>2.4036737245050236E-2</c:v>
                </c:pt>
                <c:pt idx="7">
                  <c:v>9.2860564603888564E-3</c:v>
                </c:pt>
                <c:pt idx="8">
                  <c:v>-1.9328386853311771E-2</c:v>
                </c:pt>
                <c:pt idx="9">
                  <c:v>-1.5507981508308432E-2</c:v>
                </c:pt>
                <c:pt idx="10">
                  <c:v>1.6931781857187685E-3</c:v>
                </c:pt>
                <c:pt idx="11">
                  <c:v>-4.8055869656121108E-3</c:v>
                </c:pt>
                <c:pt idx="12">
                  <c:v>-2.5253876053475412E-3</c:v>
                </c:pt>
                <c:pt idx="13">
                  <c:v>1.2626604684355702E-2</c:v>
                </c:pt>
                <c:pt idx="14">
                  <c:v>-4.4848983405349633E-3</c:v>
                </c:pt>
                <c:pt idx="15">
                  <c:v>1.7615706417336157E-2</c:v>
                </c:pt>
                <c:pt idx="16">
                  <c:v>1.4355753641552295E-2</c:v>
                </c:pt>
                <c:pt idx="17">
                  <c:v>4.3691864616286274E-3</c:v>
                </c:pt>
                <c:pt idx="18">
                  <c:v>-3.5971688952757918E-3</c:v>
                </c:pt>
                <c:pt idx="19">
                  <c:v>8.4013643914623327E-3</c:v>
                </c:pt>
                <c:pt idx="20">
                  <c:v>-1.1572718676523602E-2</c:v>
                </c:pt>
                <c:pt idx="21">
                  <c:v>-8.7058195147972552E-3</c:v>
                </c:pt>
                <c:pt idx="22">
                  <c:v>3.2192349036458262E-2</c:v>
                </c:pt>
                <c:pt idx="23">
                  <c:v>2.7969664214382663E-2</c:v>
                </c:pt>
                <c:pt idx="24">
                  <c:v>1.7388421468128235E-2</c:v>
                </c:pt>
                <c:pt idx="25">
                  <c:v>3.3683826981448003E-3</c:v>
                </c:pt>
                <c:pt idx="26">
                  <c:v>-6.5039227886400175E-3</c:v>
                </c:pt>
                <c:pt idx="27">
                  <c:v>-6.2246298524260642E-4</c:v>
                </c:pt>
                <c:pt idx="28">
                  <c:v>-7.5948144242122505E-3</c:v>
                </c:pt>
                <c:pt idx="29">
                  <c:v>-6.631133823893097E-3</c:v>
                </c:pt>
                <c:pt idx="30">
                  <c:v>-1.2567267171834217E-2</c:v>
                </c:pt>
                <c:pt idx="31">
                  <c:v>-2.190504209577953E-2</c:v>
                </c:pt>
                <c:pt idx="32">
                  <c:v>-1.8250326973058797E-2</c:v>
                </c:pt>
                <c:pt idx="33">
                  <c:v>-1.1410634192434477E-2</c:v>
                </c:pt>
                <c:pt idx="34">
                  <c:v>3.0049662475655614E-4</c:v>
                </c:pt>
                <c:pt idx="35">
                  <c:v>5.3789495272363085E-3</c:v>
                </c:pt>
                <c:pt idx="36">
                  <c:v>-1.1340346878387334E-3</c:v>
                </c:pt>
                <c:pt idx="37">
                  <c:v>-1.3173880700279618E-2</c:v>
                </c:pt>
                <c:pt idx="38">
                  <c:v>-8.0912734753410421E-3</c:v>
                </c:pt>
                <c:pt idx="39">
                  <c:v>2.3623648361694977E-2</c:v>
                </c:pt>
                <c:pt idx="40">
                  <c:v>5.6633537133082869E-3</c:v>
                </c:pt>
                <c:pt idx="41">
                  <c:v>1.2362956956316401E-3</c:v>
                </c:pt>
                <c:pt idx="42">
                  <c:v>-4.3285359514670706E-3</c:v>
                </c:pt>
                <c:pt idx="43">
                  <c:v>5.5118668868046183E-3</c:v>
                </c:pt>
                <c:pt idx="44">
                  <c:v>3.3777113019151726E-2</c:v>
                </c:pt>
                <c:pt idx="45">
                  <c:v>3.5508974178189011E-2</c:v>
                </c:pt>
                <c:pt idx="46">
                  <c:v>2.4773023631367744E-3</c:v>
                </c:pt>
                <c:pt idx="47">
                  <c:v>-1.0298214515752489E-4</c:v>
                </c:pt>
                <c:pt idx="48">
                  <c:v>9.0356635227306047E-3</c:v>
                </c:pt>
                <c:pt idx="49">
                  <c:v>2.3083646494019082E-2</c:v>
                </c:pt>
                <c:pt idx="50">
                  <c:v>-1.3119810757675895E-2</c:v>
                </c:pt>
                <c:pt idx="51">
                  <c:v>-1.7075759361853449E-2</c:v>
                </c:pt>
                <c:pt idx="52">
                  <c:v>1.2402682337342768E-2</c:v>
                </c:pt>
                <c:pt idx="53">
                  <c:v>3.1278301878798313E-2</c:v>
                </c:pt>
                <c:pt idx="54">
                  <c:v>-1.7276126746758168E-3</c:v>
                </c:pt>
                <c:pt idx="55">
                  <c:v>2.0384796430957001E-3</c:v>
                </c:pt>
                <c:pt idx="56">
                  <c:v>1.1737758909414826E-3</c:v>
                </c:pt>
                <c:pt idx="57">
                  <c:v>-1.7580605654578075E-2</c:v>
                </c:pt>
                <c:pt idx="58">
                  <c:v>-9.8746100133066585E-3</c:v>
                </c:pt>
                <c:pt idx="59">
                  <c:v>-1.1535031209757943E-2</c:v>
                </c:pt>
                <c:pt idx="60">
                  <c:v>-3.8556315542242229E-3</c:v>
                </c:pt>
                <c:pt idx="61">
                  <c:v>8.6605050880283786E-3</c:v>
                </c:pt>
                <c:pt idx="62">
                  <c:v>1.6057656161286502E-2</c:v>
                </c:pt>
                <c:pt idx="63">
                  <c:v>-6.2479802063190116E-3</c:v>
                </c:pt>
                <c:pt idx="64">
                  <c:v>-6.4146815003789694E-3</c:v>
                </c:pt>
                <c:pt idx="65">
                  <c:v>1.8245365211000512E-2</c:v>
                </c:pt>
                <c:pt idx="66">
                  <c:v>2.7130545170707315E-2</c:v>
                </c:pt>
                <c:pt idx="67">
                  <c:v>1.8244839948886715E-2</c:v>
                </c:pt>
                <c:pt idx="68">
                  <c:v>2.4378268424913356E-2</c:v>
                </c:pt>
                <c:pt idx="69">
                  <c:v>-2.4249254340766944E-3</c:v>
                </c:pt>
                <c:pt idx="70">
                  <c:v>1.6501589463370544E-2</c:v>
                </c:pt>
                <c:pt idx="71">
                  <c:v>2.041013872262272E-2</c:v>
                </c:pt>
                <c:pt idx="72">
                  <c:v>-1.9746742946992316E-3</c:v>
                </c:pt>
                <c:pt idx="73">
                  <c:v>-1.1210195967778632E-2</c:v>
                </c:pt>
                <c:pt idx="74">
                  <c:v>-3.51828613549122E-3</c:v>
                </c:pt>
                <c:pt idx="75">
                  <c:v>2.5820073834386233E-2</c:v>
                </c:pt>
                <c:pt idx="76">
                  <c:v>1.1327342313116792E-2</c:v>
                </c:pt>
                <c:pt idx="77">
                  <c:v>7.1068208517647488E-3</c:v>
                </c:pt>
                <c:pt idx="78">
                  <c:v>2.1064229935819745E-2</c:v>
                </c:pt>
                <c:pt idx="79">
                  <c:v>8.2473693035181143E-3</c:v>
                </c:pt>
                <c:pt idx="80">
                  <c:v>-7.7873043671512184E-3</c:v>
                </c:pt>
                <c:pt idx="81">
                  <c:v>-4.8103683662736544E-3</c:v>
                </c:pt>
                <c:pt idx="82">
                  <c:v>1.5385873041319264E-3</c:v>
                </c:pt>
                <c:pt idx="83">
                  <c:v>-7.1843122448645583E-3</c:v>
                </c:pt>
                <c:pt idx="84">
                  <c:v>-6.87891652991074E-3</c:v>
                </c:pt>
                <c:pt idx="85">
                  <c:v>-1.1805906133519863E-2</c:v>
                </c:pt>
                <c:pt idx="86">
                  <c:v>-6.8374979298591737E-3</c:v>
                </c:pt>
                <c:pt idx="87">
                  <c:v>6.5688726176851729E-3</c:v>
                </c:pt>
                <c:pt idx="88">
                  <c:v>1.7846456144420743E-2</c:v>
                </c:pt>
                <c:pt idx="89">
                  <c:v>6.900088420189297E-3</c:v>
                </c:pt>
                <c:pt idx="90">
                  <c:v>-1.3103279461853147E-2</c:v>
                </c:pt>
                <c:pt idx="91">
                  <c:v>-1.8870046420530164E-2</c:v>
                </c:pt>
                <c:pt idx="92">
                  <c:v>-7.0885650523566778E-3</c:v>
                </c:pt>
                <c:pt idx="93">
                  <c:v>9.4100301344282235E-3</c:v>
                </c:pt>
                <c:pt idx="94">
                  <c:v>7.3890851533759743E-3</c:v>
                </c:pt>
                <c:pt idx="95">
                  <c:v>3.5630596321810843E-3</c:v>
                </c:pt>
                <c:pt idx="96">
                  <c:v>-1.5507910976779601E-2</c:v>
                </c:pt>
                <c:pt idx="97">
                  <c:v>-1.0357641772325506E-2</c:v>
                </c:pt>
                <c:pt idx="98">
                  <c:v>1.4658343198244264E-2</c:v>
                </c:pt>
                <c:pt idx="99">
                  <c:v>1.5077749918892977E-2</c:v>
                </c:pt>
                <c:pt idx="100">
                  <c:v>2.1703067639973355E-2</c:v>
                </c:pt>
                <c:pt idx="101">
                  <c:v>5.8311053774846994E-3</c:v>
                </c:pt>
                <c:pt idx="102">
                  <c:v>-1.2398841476929762E-2</c:v>
                </c:pt>
                <c:pt idx="103">
                  <c:v>1.9260834652293786E-3</c:v>
                </c:pt>
                <c:pt idx="104">
                  <c:v>5.6386781064066997E-3</c:v>
                </c:pt>
                <c:pt idx="105">
                  <c:v>7.1397746409500881E-4</c:v>
                </c:pt>
                <c:pt idx="106">
                  <c:v>-1.9724795466748643E-3</c:v>
                </c:pt>
                <c:pt idx="107">
                  <c:v>1.1355850920763581E-2</c:v>
                </c:pt>
                <c:pt idx="108">
                  <c:v>-2.9938827289461649E-3</c:v>
                </c:pt>
                <c:pt idx="109">
                  <c:v>-8.2541574879914231E-3</c:v>
                </c:pt>
                <c:pt idx="110">
                  <c:v>-2.3189669919658023E-2</c:v>
                </c:pt>
                <c:pt idx="111">
                  <c:v>-2.2076179941154385E-2</c:v>
                </c:pt>
                <c:pt idx="112">
                  <c:v>2.0254833998264946E-3</c:v>
                </c:pt>
                <c:pt idx="113">
                  <c:v>-1.2948226092754311E-2</c:v>
                </c:pt>
                <c:pt idx="114">
                  <c:v>-7.1955605082857886E-3</c:v>
                </c:pt>
                <c:pt idx="115">
                  <c:v>-1.1982068515554733E-2</c:v>
                </c:pt>
                <c:pt idx="116">
                  <c:v>4.1765396335556246E-3</c:v>
                </c:pt>
                <c:pt idx="117">
                  <c:v>8.0725080817844706E-3</c:v>
                </c:pt>
                <c:pt idx="118">
                  <c:v>-1.1560192780434205E-2</c:v>
                </c:pt>
                <c:pt idx="119">
                  <c:v>-1.4993650651346216E-2</c:v>
                </c:pt>
                <c:pt idx="120">
                  <c:v>-3.4989093830675036E-3</c:v>
                </c:pt>
                <c:pt idx="121">
                  <c:v>-2.1924905017459682E-3</c:v>
                </c:pt>
                <c:pt idx="122">
                  <c:v>8.0755650816015014E-3</c:v>
                </c:pt>
                <c:pt idx="123">
                  <c:v>-7.1883725595317841E-4</c:v>
                </c:pt>
                <c:pt idx="124">
                  <c:v>-1.2103259507594961E-2</c:v>
                </c:pt>
                <c:pt idx="125">
                  <c:v>1.0350485262242857E-2</c:v>
                </c:pt>
                <c:pt idx="126">
                  <c:v>-7.6659487844202628E-3</c:v>
                </c:pt>
                <c:pt idx="127">
                  <c:v>-1.3656826208433984E-2</c:v>
                </c:pt>
                <c:pt idx="128">
                  <c:v>4.9120181179401921E-3</c:v>
                </c:pt>
                <c:pt idx="129">
                  <c:v>-2.1786006707535874E-3</c:v>
                </c:pt>
                <c:pt idx="130">
                  <c:v>-1.5941324961104501E-2</c:v>
                </c:pt>
                <c:pt idx="131">
                  <c:v>-6.4626531113139048E-3</c:v>
                </c:pt>
                <c:pt idx="132">
                  <c:v>1.7047352724406752E-2</c:v>
                </c:pt>
                <c:pt idx="133">
                  <c:v>-9.0133316379492311E-3</c:v>
                </c:pt>
                <c:pt idx="134">
                  <c:v>-5.8965255023393217E-3</c:v>
                </c:pt>
                <c:pt idx="135">
                  <c:v>9.6628922920398482E-3</c:v>
                </c:pt>
                <c:pt idx="136">
                  <c:v>2.1432717772843671E-2</c:v>
                </c:pt>
                <c:pt idx="137">
                  <c:v>2.6031336414104765E-3</c:v>
                </c:pt>
                <c:pt idx="138">
                  <c:v>4.6817934988582968E-3</c:v>
                </c:pt>
                <c:pt idx="139">
                  <c:v>9.298441293420584E-3</c:v>
                </c:pt>
                <c:pt idx="140">
                  <c:v>2.3490260654946901E-2</c:v>
                </c:pt>
                <c:pt idx="141">
                  <c:v>1.8281696602531018E-2</c:v>
                </c:pt>
                <c:pt idx="142">
                  <c:v>3.7659279839324483E-4</c:v>
                </c:pt>
                <c:pt idx="143">
                  <c:v>-8.8208178591546796E-4</c:v>
                </c:pt>
                <c:pt idx="144">
                  <c:v>-2.8589195954493033E-3</c:v>
                </c:pt>
                <c:pt idx="145">
                  <c:v>1.5396204497606666E-2</c:v>
                </c:pt>
                <c:pt idx="146">
                  <c:v>-9.8510632190885739E-3</c:v>
                </c:pt>
                <c:pt idx="147">
                  <c:v>-4.6340570615132724E-3</c:v>
                </c:pt>
                <c:pt idx="148">
                  <c:v>2.4992516618918711E-2</c:v>
                </c:pt>
                <c:pt idx="149">
                  <c:v>6.0983040828946778E-3</c:v>
                </c:pt>
                <c:pt idx="150">
                  <c:v>3.1229984750701738E-3</c:v>
                </c:pt>
                <c:pt idx="151">
                  <c:v>-4.3560102679257009E-4</c:v>
                </c:pt>
                <c:pt idx="152">
                  <c:v>1.8606853166223892E-2</c:v>
                </c:pt>
                <c:pt idx="153">
                  <c:v>3.9858274344615842E-2</c:v>
                </c:pt>
                <c:pt idx="154">
                  <c:v>6.5345980190292544E-2</c:v>
                </c:pt>
                <c:pt idx="155">
                  <c:v>5.1732547772939473E-2</c:v>
                </c:pt>
                <c:pt idx="156">
                  <c:v>2.5726607538026396E-2</c:v>
                </c:pt>
                <c:pt idx="157">
                  <c:v>1.8473285149449431E-2</c:v>
                </c:pt>
                <c:pt idx="158">
                  <c:v>3.0054665385386627E-2</c:v>
                </c:pt>
                <c:pt idx="159">
                  <c:v>5.7794653564953178E-3</c:v>
                </c:pt>
                <c:pt idx="160">
                  <c:v>3.5521562694768769E-3</c:v>
                </c:pt>
                <c:pt idx="161">
                  <c:v>4.8563098712452769E-3</c:v>
                </c:pt>
                <c:pt idx="162">
                  <c:v>3.9161620050718528E-2</c:v>
                </c:pt>
                <c:pt idx="163">
                  <c:v>5.2572317422450644E-2</c:v>
                </c:pt>
                <c:pt idx="164">
                  <c:v>5.750734150727068E-2</c:v>
                </c:pt>
                <c:pt idx="165">
                  <c:v>2.2380541005327402E-2</c:v>
                </c:pt>
                <c:pt idx="166">
                  <c:v>6.9328375908852768E-2</c:v>
                </c:pt>
                <c:pt idx="167">
                  <c:v>6.8960327083078199E-2</c:v>
                </c:pt>
                <c:pt idx="168">
                  <c:v>4.3752502569923767E-2</c:v>
                </c:pt>
                <c:pt idx="169">
                  <c:v>4.9168449813861981E-2</c:v>
                </c:pt>
                <c:pt idx="170">
                  <c:v>4.9743246841917999E-2</c:v>
                </c:pt>
                <c:pt idx="171">
                  <c:v>7.1879070000712669E-2</c:v>
                </c:pt>
                <c:pt idx="172">
                  <c:v>5.2975545402179879E-2</c:v>
                </c:pt>
                <c:pt idx="173">
                  <c:v>4.9087007884592422E-2</c:v>
                </c:pt>
                <c:pt idx="174">
                  <c:v>9.1503908832078928E-2</c:v>
                </c:pt>
                <c:pt idx="175">
                  <c:v>8.1265278971734439E-2</c:v>
                </c:pt>
                <c:pt idx="176">
                  <c:v>0.10363589655568604</c:v>
                </c:pt>
                <c:pt idx="177">
                  <c:v>8.1671642342477452E-2</c:v>
                </c:pt>
                <c:pt idx="178">
                  <c:v>9.6520029945451502E-2</c:v>
                </c:pt>
                <c:pt idx="179">
                  <c:v>0.10825962241776393</c:v>
                </c:pt>
                <c:pt idx="180">
                  <c:v>0.1005112989207526</c:v>
                </c:pt>
                <c:pt idx="181">
                  <c:v>6.8827934831512547E-2</c:v>
                </c:pt>
                <c:pt idx="182">
                  <c:v>6.0377736577322622E-2</c:v>
                </c:pt>
                <c:pt idx="183">
                  <c:v>0.12017164613882535</c:v>
                </c:pt>
                <c:pt idx="184">
                  <c:v>0.12606012930028598</c:v>
                </c:pt>
                <c:pt idx="185">
                  <c:v>0.12327542469523563</c:v>
                </c:pt>
                <c:pt idx="186">
                  <c:v>0.1284257252356201</c:v>
                </c:pt>
                <c:pt idx="187">
                  <c:v>9.2619076207531278E-2</c:v>
                </c:pt>
                <c:pt idx="188">
                  <c:v>0.10109954681992206</c:v>
                </c:pt>
                <c:pt idx="189">
                  <c:v>0.11888288741738039</c:v>
                </c:pt>
                <c:pt idx="190">
                  <c:v>9.1119822482553667E-2</c:v>
                </c:pt>
                <c:pt idx="191">
                  <c:v>0.13285304971144685</c:v>
                </c:pt>
                <c:pt idx="192">
                  <c:v>0.1538609757610403</c:v>
                </c:pt>
                <c:pt idx="193">
                  <c:v>0.13893895339608545</c:v>
                </c:pt>
                <c:pt idx="194">
                  <c:v>0.14522215190058702</c:v>
                </c:pt>
                <c:pt idx="195">
                  <c:v>0.16610169911212705</c:v>
                </c:pt>
                <c:pt idx="196">
                  <c:v>0.15476255979721254</c:v>
                </c:pt>
                <c:pt idx="197">
                  <c:v>0.17188752930981155</c:v>
                </c:pt>
                <c:pt idx="198">
                  <c:v>0.16862488010289298</c:v>
                </c:pt>
                <c:pt idx="199">
                  <c:v>0.17519898099215678</c:v>
                </c:pt>
                <c:pt idx="200">
                  <c:v>0.14795490302260225</c:v>
                </c:pt>
                <c:pt idx="201">
                  <c:v>0.15721331312713702</c:v>
                </c:pt>
                <c:pt idx="202">
                  <c:v>0.10483281947656496</c:v>
                </c:pt>
                <c:pt idx="203">
                  <c:v>9.5929540345732381E-2</c:v>
                </c:pt>
                <c:pt idx="204">
                  <c:v>0.14767102399590323</c:v>
                </c:pt>
                <c:pt idx="205">
                  <c:v>0.16297755610503772</c:v>
                </c:pt>
                <c:pt idx="206">
                  <c:v>0.17794452457115223</c:v>
                </c:pt>
                <c:pt idx="207">
                  <c:v>0.21061687189444531</c:v>
                </c:pt>
                <c:pt idx="208">
                  <c:v>0.23926183049686375</c:v>
                </c:pt>
                <c:pt idx="209">
                  <c:v>0.20141405239844018</c:v>
                </c:pt>
                <c:pt idx="210">
                  <c:v>0.19061954758324889</c:v>
                </c:pt>
                <c:pt idx="211">
                  <c:v>0.22199719453308073</c:v>
                </c:pt>
                <c:pt idx="212">
                  <c:v>0.21449636375630396</c:v>
                </c:pt>
                <c:pt idx="213">
                  <c:v>0.23679328375230255</c:v>
                </c:pt>
                <c:pt idx="214">
                  <c:v>0.21773026142505869</c:v>
                </c:pt>
                <c:pt idx="215">
                  <c:v>0.23194594119696013</c:v>
                </c:pt>
                <c:pt idx="216">
                  <c:v>0.24081338270833441</c:v>
                </c:pt>
                <c:pt idx="217">
                  <c:v>0.22376069984488961</c:v>
                </c:pt>
                <c:pt idx="218">
                  <c:v>0.24003020698220306</c:v>
                </c:pt>
                <c:pt idx="219">
                  <c:v>0.23146189826342303</c:v>
                </c:pt>
                <c:pt idx="220">
                  <c:v>0.26644600665029577</c:v>
                </c:pt>
                <c:pt idx="221">
                  <c:v>0.27374099848047956</c:v>
                </c:pt>
                <c:pt idx="222">
                  <c:v>0.27309610970540499</c:v>
                </c:pt>
                <c:pt idx="223">
                  <c:v>0.25625440770652663</c:v>
                </c:pt>
                <c:pt idx="224">
                  <c:v>0.27679976841798026</c:v>
                </c:pt>
                <c:pt idx="225">
                  <c:v>0.28042610823918496</c:v>
                </c:pt>
                <c:pt idx="226">
                  <c:v>0.30109479977576931</c:v>
                </c:pt>
                <c:pt idx="227">
                  <c:v>0.30988365246866123</c:v>
                </c:pt>
                <c:pt idx="228">
                  <c:v>0.29018486525915738</c:v>
                </c:pt>
                <c:pt idx="229">
                  <c:v>0.29746982383809734</c:v>
                </c:pt>
                <c:pt idx="230">
                  <c:v>0.35637387578232632</c:v>
                </c:pt>
                <c:pt idx="231">
                  <c:v>0.35298899312428939</c:v>
                </c:pt>
                <c:pt idx="232">
                  <c:v>0.33502270196032286</c:v>
                </c:pt>
                <c:pt idx="233">
                  <c:v>0.33289687002050128</c:v>
                </c:pt>
                <c:pt idx="234">
                  <c:v>0.31859233300528389</c:v>
                </c:pt>
                <c:pt idx="235">
                  <c:v>0.38282987128136597</c:v>
                </c:pt>
                <c:pt idx="236">
                  <c:v>0.36932782397010189</c:v>
                </c:pt>
                <c:pt idx="237">
                  <c:v>0.41183551050214889</c:v>
                </c:pt>
                <c:pt idx="238">
                  <c:v>0.41037185917166952</c:v>
                </c:pt>
                <c:pt idx="239">
                  <c:v>0.38379391239899696</c:v>
                </c:pt>
                <c:pt idx="240">
                  <c:v>0.33463493148140738</c:v>
                </c:pt>
                <c:pt idx="241">
                  <c:v>0.36084476675644434</c:v>
                </c:pt>
                <c:pt idx="242">
                  <c:v>0.41482915816024613</c:v>
                </c:pt>
                <c:pt idx="243">
                  <c:v>0.38951968410090654</c:v>
                </c:pt>
                <c:pt idx="244">
                  <c:v>0.38070399238901903</c:v>
                </c:pt>
                <c:pt idx="245">
                  <c:v>0.40259820165362331</c:v>
                </c:pt>
                <c:pt idx="246">
                  <c:v>0.435542137692079</c:v>
                </c:pt>
                <c:pt idx="247">
                  <c:v>0.42530518522868332</c:v>
                </c:pt>
                <c:pt idx="248">
                  <c:v>0.4243809318557174</c:v>
                </c:pt>
                <c:pt idx="249">
                  <c:v>0.42939703730112461</c:v>
                </c:pt>
                <c:pt idx="250">
                  <c:v>0.45820033374049218</c:v>
                </c:pt>
                <c:pt idx="251">
                  <c:v>0.42067683454285565</c:v>
                </c:pt>
                <c:pt idx="252">
                  <c:v>0.46038243016546038</c:v>
                </c:pt>
                <c:pt idx="253">
                  <c:v>0.5087451766986405</c:v>
                </c:pt>
                <c:pt idx="254">
                  <c:v>0.47016744628423218</c:v>
                </c:pt>
                <c:pt idx="255">
                  <c:v>0.45828801526996982</c:v>
                </c:pt>
                <c:pt idx="256">
                  <c:v>0.4672214564154315</c:v>
                </c:pt>
                <c:pt idx="257">
                  <c:v>0.50459770201392351</c:v>
                </c:pt>
                <c:pt idx="258">
                  <c:v>0.49628409733765416</c:v>
                </c:pt>
                <c:pt idx="259">
                  <c:v>0.48991406404161336</c:v>
                </c:pt>
                <c:pt idx="260">
                  <c:v>0.45294103060077406</c:v>
                </c:pt>
                <c:pt idx="261">
                  <c:v>0.4676874400412559</c:v>
                </c:pt>
                <c:pt idx="262">
                  <c:v>0.47390064029282658</c:v>
                </c:pt>
                <c:pt idx="263">
                  <c:v>0.46101142268532347</c:v>
                </c:pt>
                <c:pt idx="264">
                  <c:v>0.50782634803757809</c:v>
                </c:pt>
                <c:pt idx="265">
                  <c:v>0.50578686502826142</c:v>
                </c:pt>
                <c:pt idx="266">
                  <c:v>0.5399021074294833</c:v>
                </c:pt>
                <c:pt idx="267">
                  <c:v>0.53450338929658059</c:v>
                </c:pt>
                <c:pt idx="268">
                  <c:v>0.51191123993752108</c:v>
                </c:pt>
                <c:pt idx="269">
                  <c:v>0.52692691681990023</c:v>
                </c:pt>
                <c:pt idx="270">
                  <c:v>0.54023746912970383</c:v>
                </c:pt>
                <c:pt idx="271">
                  <c:v>0.5437739167999599</c:v>
                </c:pt>
                <c:pt idx="272">
                  <c:v>0.5627349919924195</c:v>
                </c:pt>
                <c:pt idx="273">
                  <c:v>0.55376144835598762</c:v>
                </c:pt>
                <c:pt idx="274">
                  <c:v>0.6049139167876546</c:v>
                </c:pt>
                <c:pt idx="275">
                  <c:v>0.55748602061721109</c:v>
                </c:pt>
                <c:pt idx="276">
                  <c:v>0.55766925330983474</c:v>
                </c:pt>
                <c:pt idx="277">
                  <c:v>0.57903439545676783</c:v>
                </c:pt>
                <c:pt idx="278">
                  <c:v>0.54635635757986545</c:v>
                </c:pt>
                <c:pt idx="279">
                  <c:v>0.54942879738040074</c:v>
                </c:pt>
                <c:pt idx="280">
                  <c:v>0.57363605361188374</c:v>
                </c:pt>
                <c:pt idx="281">
                  <c:v>0.61795626692308703</c:v>
                </c:pt>
                <c:pt idx="282">
                  <c:v>0.62562093858854306</c:v>
                </c:pt>
                <c:pt idx="283">
                  <c:v>0.62762916159277371</c:v>
                </c:pt>
                <c:pt idx="284">
                  <c:v>0.63243613566132906</c:v>
                </c:pt>
                <c:pt idx="285">
                  <c:v>0.60587613857198297</c:v>
                </c:pt>
                <c:pt idx="286">
                  <c:v>0.62890928243654931</c:v>
                </c:pt>
                <c:pt idx="287">
                  <c:v>0.63962435169531973</c:v>
                </c:pt>
                <c:pt idx="288">
                  <c:v>0.62854316097598184</c:v>
                </c:pt>
                <c:pt idx="289">
                  <c:v>0.62924263796940294</c:v>
                </c:pt>
                <c:pt idx="290">
                  <c:v>0.64216772468640615</c:v>
                </c:pt>
                <c:pt idx="291">
                  <c:v>0.65420916225589432</c:v>
                </c:pt>
                <c:pt idx="292">
                  <c:v>0.65315124701247351</c:v>
                </c:pt>
                <c:pt idx="293">
                  <c:v>0.58733733923851716</c:v>
                </c:pt>
                <c:pt idx="294">
                  <c:v>0.55422674156393281</c:v>
                </c:pt>
                <c:pt idx="295">
                  <c:v>0.52795720861865558</c:v>
                </c:pt>
                <c:pt idx="296">
                  <c:v>0.5407777609831631</c:v>
                </c:pt>
                <c:pt idx="297">
                  <c:v>0.54977215534227131</c:v>
                </c:pt>
                <c:pt idx="298">
                  <c:v>0.60688545548585882</c:v>
                </c:pt>
                <c:pt idx="299">
                  <c:v>0.62292825800512341</c:v>
                </c:pt>
                <c:pt idx="300">
                  <c:v>0.59962666127874154</c:v>
                </c:pt>
                <c:pt idx="301">
                  <c:v>0.59619766343540703</c:v>
                </c:pt>
                <c:pt idx="302">
                  <c:v>0.62148863932989584</c:v>
                </c:pt>
                <c:pt idx="303">
                  <c:v>0.64501322413022799</c:v>
                </c:pt>
                <c:pt idx="304">
                  <c:v>0.61507169958770525</c:v>
                </c:pt>
                <c:pt idx="305">
                  <c:v>0.57537971197819993</c:v>
                </c:pt>
                <c:pt idx="306">
                  <c:v>0.59839259973221359</c:v>
                </c:pt>
                <c:pt idx="307">
                  <c:v>0.62231666627609861</c:v>
                </c:pt>
                <c:pt idx="308">
                  <c:v>0.59813214200189979</c:v>
                </c:pt>
                <c:pt idx="309">
                  <c:v>0.61856077241670604</c:v>
                </c:pt>
                <c:pt idx="310">
                  <c:v>0.6427947106793096</c:v>
                </c:pt>
                <c:pt idx="311">
                  <c:v>0.62807815076744811</c:v>
                </c:pt>
                <c:pt idx="312">
                  <c:v>0.65428268703389603</c:v>
                </c:pt>
                <c:pt idx="313">
                  <c:v>0.67636539625281911</c:v>
                </c:pt>
                <c:pt idx="314">
                  <c:v>0.64406783862765582</c:v>
                </c:pt>
                <c:pt idx="315">
                  <c:v>0.64383124212964304</c:v>
                </c:pt>
                <c:pt idx="316">
                  <c:v>0.64201518713019345</c:v>
                </c:pt>
                <c:pt idx="317">
                  <c:v>0.65846113939210149</c:v>
                </c:pt>
                <c:pt idx="318">
                  <c:v>0.64479998594851673</c:v>
                </c:pt>
                <c:pt idx="319">
                  <c:v>0.63759267600740321</c:v>
                </c:pt>
                <c:pt idx="320">
                  <c:v>0.63677405394998199</c:v>
                </c:pt>
                <c:pt idx="321">
                  <c:v>0.64810745529642844</c:v>
                </c:pt>
                <c:pt idx="322">
                  <c:v>0.63440660827008111</c:v>
                </c:pt>
                <c:pt idx="323">
                  <c:v>0.66921875544716225</c:v>
                </c:pt>
                <c:pt idx="324">
                  <c:v>0.70075416077608088</c:v>
                </c:pt>
                <c:pt idx="325">
                  <c:v>0.66884602010181449</c:v>
                </c:pt>
                <c:pt idx="326">
                  <c:v>0.66189289613295021</c:v>
                </c:pt>
                <c:pt idx="327">
                  <c:v>0.65261173917372184</c:v>
                </c:pt>
                <c:pt idx="328">
                  <c:v>0.73846956234227423</c:v>
                </c:pt>
                <c:pt idx="329">
                  <c:v>0.75635221657209506</c:v>
                </c:pt>
                <c:pt idx="330">
                  <c:v>0.70191206378533277</c:v>
                </c:pt>
                <c:pt idx="331">
                  <c:v>0.68488145338626105</c:v>
                </c:pt>
                <c:pt idx="332">
                  <c:v>0.72391748488374152</c:v>
                </c:pt>
                <c:pt idx="333">
                  <c:v>0.77748273623052622</c:v>
                </c:pt>
                <c:pt idx="334">
                  <c:v>0.78844587859206028</c:v>
                </c:pt>
                <c:pt idx="335">
                  <c:v>0.74341001057392408</c:v>
                </c:pt>
                <c:pt idx="336">
                  <c:v>0.75711709740596078</c:v>
                </c:pt>
                <c:pt idx="337">
                  <c:v>0.8012439819986954</c:v>
                </c:pt>
                <c:pt idx="338">
                  <c:v>0.73691258557301109</c:v>
                </c:pt>
                <c:pt idx="339">
                  <c:v>0.73468990136111312</c:v>
                </c:pt>
                <c:pt idx="340">
                  <c:v>0.74846367803963421</c:v>
                </c:pt>
                <c:pt idx="341">
                  <c:v>0.79316380770993899</c:v>
                </c:pt>
                <c:pt idx="342">
                  <c:v>0.78752733180026135</c:v>
                </c:pt>
                <c:pt idx="343">
                  <c:v>0.77247145934378725</c:v>
                </c:pt>
                <c:pt idx="344">
                  <c:v>0.7939687585686962</c:v>
                </c:pt>
                <c:pt idx="345">
                  <c:v>0.79856512816344383</c:v>
                </c:pt>
                <c:pt idx="346">
                  <c:v>0.73030222433744929</c:v>
                </c:pt>
                <c:pt idx="347">
                  <c:v>0.68100070716251559</c:v>
                </c:pt>
                <c:pt idx="348">
                  <c:v>0.71784656886644072</c:v>
                </c:pt>
                <c:pt idx="349">
                  <c:v>0.71053986669628688</c:v>
                </c:pt>
                <c:pt idx="350">
                  <c:v>0.74173181959321</c:v>
                </c:pt>
                <c:pt idx="351">
                  <c:v>0.7646107003192002</c:v>
                </c:pt>
                <c:pt idx="352">
                  <c:v>0.83797966554355996</c:v>
                </c:pt>
                <c:pt idx="353">
                  <c:v>0.79044362984750149</c:v>
                </c:pt>
                <c:pt idx="354">
                  <c:v>0.7969949209019882</c:v>
                </c:pt>
                <c:pt idx="355">
                  <c:v>0.78662007313529714</c:v>
                </c:pt>
                <c:pt idx="356">
                  <c:v>0.75005533135507518</c:v>
                </c:pt>
                <c:pt idx="357">
                  <c:v>0.81201595895111367</c:v>
                </c:pt>
                <c:pt idx="358">
                  <c:v>0.81771294716248444</c:v>
                </c:pt>
                <c:pt idx="359">
                  <c:v>0.84182128120388455</c:v>
                </c:pt>
                <c:pt idx="360">
                  <c:v>0.87470064380405343</c:v>
                </c:pt>
                <c:pt idx="361">
                  <c:v>0.8009795110603507</c:v>
                </c:pt>
                <c:pt idx="362">
                  <c:v>0.78098052496880022</c:v>
                </c:pt>
                <c:pt idx="363">
                  <c:v>0.75042712754717511</c:v>
                </c:pt>
                <c:pt idx="364">
                  <c:v>0.76820101465947455</c:v>
                </c:pt>
                <c:pt idx="365">
                  <c:v>0.80843345172675785</c:v>
                </c:pt>
                <c:pt idx="366">
                  <c:v>0.86252645361979918</c:v>
                </c:pt>
                <c:pt idx="367">
                  <c:v>0.8592811898953463</c:v>
                </c:pt>
                <c:pt idx="368">
                  <c:v>0.84371092426964145</c:v>
                </c:pt>
                <c:pt idx="369">
                  <c:v>0.84485026572299626</c:v>
                </c:pt>
                <c:pt idx="370">
                  <c:v>0.85102508844951552</c:v>
                </c:pt>
                <c:pt idx="371">
                  <c:v>0.8858235028862198</c:v>
                </c:pt>
                <c:pt idx="372">
                  <c:v>0.86091153455747749</c:v>
                </c:pt>
                <c:pt idx="373">
                  <c:v>0.7779871281008881</c:v>
                </c:pt>
                <c:pt idx="374">
                  <c:v>0.76342304255967475</c:v>
                </c:pt>
                <c:pt idx="375">
                  <c:v>0.80525770003460961</c:v>
                </c:pt>
                <c:pt idx="376">
                  <c:v>0.7753634576098104</c:v>
                </c:pt>
                <c:pt idx="377">
                  <c:v>0.856749292687085</c:v>
                </c:pt>
                <c:pt idx="378">
                  <c:v>0.87336856988820577</c:v>
                </c:pt>
                <c:pt idx="379">
                  <c:v>0.85741205362758566</c:v>
                </c:pt>
                <c:pt idx="380">
                  <c:v>0.84151940584955587</c:v>
                </c:pt>
                <c:pt idx="381">
                  <c:v>0.86688766832344788</c:v>
                </c:pt>
                <c:pt idx="382">
                  <c:v>0.84415016190822434</c:v>
                </c:pt>
                <c:pt idx="383">
                  <c:v>0.82260990744115081</c:v>
                </c:pt>
                <c:pt idx="384">
                  <c:v>0.82448534680290642</c:v>
                </c:pt>
                <c:pt idx="385">
                  <c:v>0.79183709480672648</c:v>
                </c:pt>
                <c:pt idx="386">
                  <c:v>0.78432220210819126</c:v>
                </c:pt>
                <c:pt idx="387">
                  <c:v>0.85009030106686212</c:v>
                </c:pt>
                <c:pt idx="388">
                  <c:v>0.86621772765345362</c:v>
                </c:pt>
                <c:pt idx="389">
                  <c:v>0.83045028727176007</c:v>
                </c:pt>
                <c:pt idx="390">
                  <c:v>0.8345485044422426</c:v>
                </c:pt>
                <c:pt idx="391">
                  <c:v>0.83667537082736354</c:v>
                </c:pt>
                <c:pt idx="392">
                  <c:v>0.82839553472584249</c:v>
                </c:pt>
                <c:pt idx="393">
                  <c:v>0.84786200397336597</c:v>
                </c:pt>
                <c:pt idx="394">
                  <c:v>0.84643875200327079</c:v>
                </c:pt>
                <c:pt idx="395">
                  <c:v>0.88892202964341804</c:v>
                </c:pt>
                <c:pt idx="396">
                  <c:v>0.90772191363128985</c:v>
                </c:pt>
                <c:pt idx="397">
                  <c:v>0.89602311334864082</c:v>
                </c:pt>
                <c:pt idx="398">
                  <c:v>0.89232237016186178</c:v>
                </c:pt>
                <c:pt idx="399">
                  <c:v>0.8751284372525947</c:v>
                </c:pt>
                <c:pt idx="400">
                  <c:v>0.87070614578953998</c:v>
                </c:pt>
                <c:pt idx="401">
                  <c:v>0.88252101887936996</c:v>
                </c:pt>
                <c:pt idx="402">
                  <c:v>0.91685787077908132</c:v>
                </c:pt>
                <c:pt idx="403">
                  <c:v>0.8860993867814172</c:v>
                </c:pt>
                <c:pt idx="404">
                  <c:v>0.86945681444955936</c:v>
                </c:pt>
                <c:pt idx="405">
                  <c:v>0.90213250064193251</c:v>
                </c:pt>
                <c:pt idx="406">
                  <c:v>0.86735885597403262</c:v>
                </c:pt>
                <c:pt idx="407">
                  <c:v>0.85451855062045345</c:v>
                </c:pt>
                <c:pt idx="408">
                  <c:v>0.9132910414344606</c:v>
                </c:pt>
                <c:pt idx="409">
                  <c:v>0.97300781970921257</c:v>
                </c:pt>
                <c:pt idx="410">
                  <c:v>1</c:v>
                </c:pt>
                <c:pt idx="411">
                  <c:v>0.91691772589953013</c:v>
                </c:pt>
                <c:pt idx="412">
                  <c:v>0.90617055010321712</c:v>
                </c:pt>
                <c:pt idx="413">
                  <c:v>0.94340444787091116</c:v>
                </c:pt>
                <c:pt idx="414">
                  <c:v>0.90013750895182043</c:v>
                </c:pt>
                <c:pt idx="415">
                  <c:v>0.89115396411926029</c:v>
                </c:pt>
                <c:pt idx="416">
                  <c:v>0.84992086342688411</c:v>
                </c:pt>
                <c:pt idx="417">
                  <c:v>0.83610914905648637</c:v>
                </c:pt>
                <c:pt idx="418">
                  <c:v>0.87034958764399983</c:v>
                </c:pt>
                <c:pt idx="419">
                  <c:v>0.87394335088870401</c:v>
                </c:pt>
                <c:pt idx="420">
                  <c:v>0.94550068148325994</c:v>
                </c:pt>
                <c:pt idx="421">
                  <c:v>0.94413784960502944</c:v>
                </c:pt>
                <c:pt idx="422">
                  <c:v>0.85456457781121542</c:v>
                </c:pt>
                <c:pt idx="423">
                  <c:v>0.83812176212183975</c:v>
                </c:pt>
                <c:pt idx="424">
                  <c:v>0.80292559023968679</c:v>
                </c:pt>
                <c:pt idx="425">
                  <c:v>0.85986857574820452</c:v>
                </c:pt>
                <c:pt idx="426">
                  <c:v>0.86434432687377372</c:v>
                </c:pt>
                <c:pt idx="427">
                  <c:v>0.8479548434997457</c:v>
                </c:pt>
                <c:pt idx="428">
                  <c:v>0.82334261886013071</c:v>
                </c:pt>
                <c:pt idx="429">
                  <c:v>0.84796945400576895</c:v>
                </c:pt>
                <c:pt idx="430">
                  <c:v>0.85099721462562805</c:v>
                </c:pt>
                <c:pt idx="431">
                  <c:v>0.85256127752755617</c:v>
                </c:pt>
                <c:pt idx="432">
                  <c:v>0.81937715512634079</c:v>
                </c:pt>
                <c:pt idx="433">
                  <c:v>0.79128165891449931</c:v>
                </c:pt>
                <c:pt idx="434">
                  <c:v>0.79553790112769962</c:v>
                </c:pt>
                <c:pt idx="435">
                  <c:v>0.80787999133378241</c:v>
                </c:pt>
                <c:pt idx="436">
                  <c:v>0.81078105025568492</c:v>
                </c:pt>
                <c:pt idx="437">
                  <c:v>0.77337414085671241</c:v>
                </c:pt>
                <c:pt idx="438">
                  <c:v>0.80011712000260826</c:v>
                </c:pt>
                <c:pt idx="439">
                  <c:v>0.89559067915153323</c:v>
                </c:pt>
                <c:pt idx="440">
                  <c:v>0.84429272914190656</c:v>
                </c:pt>
                <c:pt idx="441">
                  <c:v>0.81642586676265516</c:v>
                </c:pt>
                <c:pt idx="442">
                  <c:v>0.81939007287567278</c:v>
                </c:pt>
                <c:pt idx="443">
                  <c:v>0.77945483969466456</c:v>
                </c:pt>
                <c:pt idx="444">
                  <c:v>0.77519364409277713</c:v>
                </c:pt>
                <c:pt idx="445">
                  <c:v>0.81766287558187256</c:v>
                </c:pt>
                <c:pt idx="446">
                  <c:v>0.77687468818427863</c:v>
                </c:pt>
                <c:pt idx="447">
                  <c:v>0.81101554724635361</c:v>
                </c:pt>
                <c:pt idx="448">
                  <c:v>0.79115342093402186</c:v>
                </c:pt>
                <c:pt idx="449">
                  <c:v>0.75010314674869083</c:v>
                </c:pt>
                <c:pt idx="450">
                  <c:v>0.73902270927320413</c:v>
                </c:pt>
                <c:pt idx="451">
                  <c:v>0.79063194163212658</c:v>
                </c:pt>
                <c:pt idx="452">
                  <c:v>0.77091542409080982</c:v>
                </c:pt>
                <c:pt idx="453">
                  <c:v>0.8137669536752058</c:v>
                </c:pt>
                <c:pt idx="454">
                  <c:v>0.7805272713335768</c:v>
                </c:pt>
                <c:pt idx="455">
                  <c:v>0.74882456244428819</c:v>
                </c:pt>
                <c:pt idx="456">
                  <c:v>0.79342740031756287</c:v>
                </c:pt>
                <c:pt idx="457">
                  <c:v>0.81665349625298744</c:v>
                </c:pt>
                <c:pt idx="458">
                  <c:v>0.82578199092872573</c:v>
                </c:pt>
                <c:pt idx="459">
                  <c:v>0.78843249075240041</c:v>
                </c:pt>
                <c:pt idx="460">
                  <c:v>0.77013496005281523</c:v>
                </c:pt>
                <c:pt idx="461">
                  <c:v>0.76171108372339724</c:v>
                </c:pt>
                <c:pt idx="462">
                  <c:v>0.75088815639731243</c:v>
                </c:pt>
                <c:pt idx="463">
                  <c:v>0.78537760847372695</c:v>
                </c:pt>
                <c:pt idx="464">
                  <c:v>0.78894663343966853</c:v>
                </c:pt>
                <c:pt idx="465">
                  <c:v>0.82397703593778671</c:v>
                </c:pt>
                <c:pt idx="466">
                  <c:v>0.75323490895885648</c:v>
                </c:pt>
                <c:pt idx="467">
                  <c:v>0.72590413741493165</c:v>
                </c:pt>
                <c:pt idx="468">
                  <c:v>0.68140379459289102</c:v>
                </c:pt>
                <c:pt idx="469">
                  <c:v>0.72846600846812803</c:v>
                </c:pt>
                <c:pt idx="470">
                  <c:v>0.78716168248483742</c:v>
                </c:pt>
                <c:pt idx="471">
                  <c:v>0.77466335420600163</c:v>
                </c:pt>
                <c:pt idx="472">
                  <c:v>0.74452448748012745</c:v>
                </c:pt>
                <c:pt idx="473">
                  <c:v>0.76903393355539218</c:v>
                </c:pt>
                <c:pt idx="474">
                  <c:v>0.78548546633555993</c:v>
                </c:pt>
                <c:pt idx="475">
                  <c:v>0.79222140127832075</c:v>
                </c:pt>
                <c:pt idx="476">
                  <c:v>0.72136012825935247</c:v>
                </c:pt>
                <c:pt idx="477">
                  <c:v>0.69426880688930237</c:v>
                </c:pt>
                <c:pt idx="478">
                  <c:v>0.73077162450436572</c:v>
                </c:pt>
                <c:pt idx="479">
                  <c:v>0.75841747276780669</c:v>
                </c:pt>
                <c:pt idx="480">
                  <c:v>0.74709827466302803</c:v>
                </c:pt>
                <c:pt idx="481">
                  <c:v>0.79071957631181955</c:v>
                </c:pt>
                <c:pt idx="482">
                  <c:v>0.78148773820305562</c:v>
                </c:pt>
                <c:pt idx="483">
                  <c:v>0.7903488783156577</c:v>
                </c:pt>
                <c:pt idx="484">
                  <c:v>0.80103190324641305</c:v>
                </c:pt>
                <c:pt idx="485">
                  <c:v>0.83199080219795163</c:v>
                </c:pt>
                <c:pt idx="486">
                  <c:v>0.83727197488905003</c:v>
                </c:pt>
                <c:pt idx="487">
                  <c:v>0.74372505508421349</c:v>
                </c:pt>
                <c:pt idx="488">
                  <c:v>0.7830305428611003</c:v>
                </c:pt>
                <c:pt idx="489">
                  <c:v>0.73264442974725486</c:v>
                </c:pt>
                <c:pt idx="490">
                  <c:v>0.75581013728633772</c:v>
                </c:pt>
                <c:pt idx="491">
                  <c:v>0.82138337144950058</c:v>
                </c:pt>
                <c:pt idx="492">
                  <c:v>0.76537649046012468</c:v>
                </c:pt>
                <c:pt idx="493">
                  <c:v>0.80268262859226236</c:v>
                </c:pt>
                <c:pt idx="494">
                  <c:v>0.7841201878403421</c:v>
                </c:pt>
                <c:pt idx="495">
                  <c:v>0.81189646924324799</c:v>
                </c:pt>
                <c:pt idx="496">
                  <c:v>0.82474787398889327</c:v>
                </c:pt>
                <c:pt idx="497">
                  <c:v>0.83333576298953427</c:v>
                </c:pt>
                <c:pt idx="498">
                  <c:v>0.82803430470128647</c:v>
                </c:pt>
                <c:pt idx="499">
                  <c:v>0.76546644502608219</c:v>
                </c:pt>
                <c:pt idx="500">
                  <c:v>0.75804050311632132</c:v>
                </c:pt>
                <c:pt idx="501">
                  <c:v>0.78765024046362664</c:v>
                </c:pt>
                <c:pt idx="502">
                  <c:v>0.77317704951491617</c:v>
                </c:pt>
                <c:pt idx="503">
                  <c:v>0.74218212492833568</c:v>
                </c:pt>
                <c:pt idx="504">
                  <c:v>0.75091421135023029</c:v>
                </c:pt>
                <c:pt idx="505">
                  <c:v>0.74673463069304546</c:v>
                </c:pt>
                <c:pt idx="506">
                  <c:v>0.77108780761647777</c:v>
                </c:pt>
                <c:pt idx="507">
                  <c:v>0.76175485421345901</c:v>
                </c:pt>
                <c:pt idx="508">
                  <c:v>0.73638605851504468</c:v>
                </c:pt>
                <c:pt idx="509">
                  <c:v>0.71698972740199118</c:v>
                </c:pt>
                <c:pt idx="510">
                  <c:v>0.72774917768776459</c:v>
                </c:pt>
                <c:pt idx="511">
                  <c:v>0.73784157262355787</c:v>
                </c:pt>
                <c:pt idx="512">
                  <c:v>0.7586395210206941</c:v>
                </c:pt>
                <c:pt idx="513">
                  <c:v>0.74296120977442492</c:v>
                </c:pt>
                <c:pt idx="514">
                  <c:v>0.75975983051960161</c:v>
                </c:pt>
                <c:pt idx="515">
                  <c:v>0.77778193210594471</c:v>
                </c:pt>
                <c:pt idx="516">
                  <c:v>0.78547615442716212</c:v>
                </c:pt>
                <c:pt idx="517">
                  <c:v>0.74920808377102677</c:v>
                </c:pt>
                <c:pt idx="518">
                  <c:v>0.75228927235787735</c:v>
                </c:pt>
                <c:pt idx="519">
                  <c:v>0.73968336901113851</c:v>
                </c:pt>
                <c:pt idx="520">
                  <c:v>0.74453332940093753</c:v>
                </c:pt>
                <c:pt idx="521">
                  <c:v>0.76176877512353003</c:v>
                </c:pt>
                <c:pt idx="522">
                  <c:v>0.74779564973469737</c:v>
                </c:pt>
                <c:pt idx="523">
                  <c:v>0.75607721105898884</c:v>
                </c:pt>
                <c:pt idx="524">
                  <c:v>0.72428771304642692</c:v>
                </c:pt>
                <c:pt idx="525">
                  <c:v>0.73896934459451835</c:v>
                </c:pt>
                <c:pt idx="526">
                  <c:v>0.73825563353720314</c:v>
                </c:pt>
                <c:pt idx="527">
                  <c:v>0.75164769157828604</c:v>
                </c:pt>
                <c:pt idx="528">
                  <c:v>0.74499868564033711</c:v>
                </c:pt>
                <c:pt idx="529">
                  <c:v>0.73039495274970145</c:v>
                </c:pt>
                <c:pt idx="530">
                  <c:v>0.70213972497118837</c:v>
                </c:pt>
                <c:pt idx="531">
                  <c:v>0.72316887741503133</c:v>
                </c:pt>
                <c:pt idx="532">
                  <c:v>0.73942015258879223</c:v>
                </c:pt>
                <c:pt idx="533">
                  <c:v>0.67561380986726627</c:v>
                </c:pt>
                <c:pt idx="534">
                  <c:v>0.68675524673836918</c:v>
                </c:pt>
                <c:pt idx="535">
                  <c:v>0.74873862103499078</c:v>
                </c:pt>
                <c:pt idx="536">
                  <c:v>0.71889420001706295</c:v>
                </c:pt>
                <c:pt idx="537">
                  <c:v>0.67936142652041265</c:v>
                </c:pt>
                <c:pt idx="538">
                  <c:v>0.6753048316849003</c:v>
                </c:pt>
                <c:pt idx="539">
                  <c:v>0.74796402077151958</c:v>
                </c:pt>
                <c:pt idx="540">
                  <c:v>0.7285387502588303</c:v>
                </c:pt>
                <c:pt idx="541">
                  <c:v>0.7452281028711899</c:v>
                </c:pt>
                <c:pt idx="542">
                  <c:v>0.77080095049486219</c:v>
                </c:pt>
                <c:pt idx="543">
                  <c:v>0.70680381942279424</c:v>
                </c:pt>
                <c:pt idx="544">
                  <c:v>0.71935927366801355</c:v>
                </c:pt>
                <c:pt idx="545">
                  <c:v>0.75478595871666088</c:v>
                </c:pt>
                <c:pt idx="546">
                  <c:v>0.77446250096006253</c:v>
                </c:pt>
                <c:pt idx="547">
                  <c:v>0.78083595223556612</c:v>
                </c:pt>
                <c:pt idx="548">
                  <c:v>0.81413726053731039</c:v>
                </c:pt>
                <c:pt idx="549">
                  <c:v>0.7765386049357299</c:v>
                </c:pt>
                <c:pt idx="550">
                  <c:v>0.80896762983743453</c:v>
                </c:pt>
                <c:pt idx="551">
                  <c:v>0.78879643236235297</c:v>
                </c:pt>
                <c:pt idx="552">
                  <c:v>0.78615553301709118</c:v>
                </c:pt>
                <c:pt idx="553">
                  <c:v>0.82215793965785555</c:v>
                </c:pt>
                <c:pt idx="554">
                  <c:v>0.81004269549247265</c:v>
                </c:pt>
                <c:pt idx="555">
                  <c:v>0.81595862918590689</c:v>
                </c:pt>
                <c:pt idx="556">
                  <c:v>0.81349491120549577</c:v>
                </c:pt>
                <c:pt idx="557">
                  <c:v>0.75605347517040966</c:v>
                </c:pt>
                <c:pt idx="558">
                  <c:v>0.72431646530377591</c:v>
                </c:pt>
                <c:pt idx="559">
                  <c:v>0.77208789091041163</c:v>
                </c:pt>
                <c:pt idx="560">
                  <c:v>0.73730700312197162</c:v>
                </c:pt>
                <c:pt idx="561">
                  <c:v>0.76112526600269381</c:v>
                </c:pt>
                <c:pt idx="562">
                  <c:v>0.76547721554498949</c:v>
                </c:pt>
                <c:pt idx="563">
                  <c:v>0.74599561766981115</c:v>
                </c:pt>
                <c:pt idx="564">
                  <c:v>0.76518485511479184</c:v>
                </c:pt>
                <c:pt idx="565">
                  <c:v>0.7098597358899148</c:v>
                </c:pt>
                <c:pt idx="566">
                  <c:v>0.67591295843056665</c:v>
                </c:pt>
                <c:pt idx="567">
                  <c:v>0.72117093876045157</c:v>
                </c:pt>
                <c:pt idx="568">
                  <c:v>0.63643133971031618</c:v>
                </c:pt>
                <c:pt idx="569">
                  <c:v>0.63030757626266454</c:v>
                </c:pt>
                <c:pt idx="570">
                  <c:v>0.68101030242991767</c:v>
                </c:pt>
                <c:pt idx="571">
                  <c:v>0.63659552436956401</c:v>
                </c:pt>
                <c:pt idx="572">
                  <c:v>0.64480482981555787</c:v>
                </c:pt>
                <c:pt idx="573">
                  <c:v>0.6327384199238657</c:v>
                </c:pt>
                <c:pt idx="574">
                  <c:v>0.6105659432812709</c:v>
                </c:pt>
                <c:pt idx="575">
                  <c:v>0.5929782200553565</c:v>
                </c:pt>
                <c:pt idx="576">
                  <c:v>0.62040523282071336</c:v>
                </c:pt>
                <c:pt idx="577">
                  <c:v>0.64188923857334701</c:v>
                </c:pt>
                <c:pt idx="578">
                  <c:v>0.65696266927086777</c:v>
                </c:pt>
                <c:pt idx="579">
                  <c:v>0.65177160813360224</c:v>
                </c:pt>
                <c:pt idx="580">
                  <c:v>0.62755447646067641</c:v>
                </c:pt>
                <c:pt idx="581">
                  <c:v>0.632821366491503</c:v>
                </c:pt>
                <c:pt idx="582">
                  <c:v>0.60869008144952763</c:v>
                </c:pt>
                <c:pt idx="583">
                  <c:v>0.54033244057813568</c:v>
                </c:pt>
                <c:pt idx="584">
                  <c:v>0.54208131956184469</c:v>
                </c:pt>
                <c:pt idx="585">
                  <c:v>0.62415573474250341</c:v>
                </c:pt>
                <c:pt idx="586">
                  <c:v>0.61465426903412324</c:v>
                </c:pt>
                <c:pt idx="587">
                  <c:v>0.61272671976653148</c:v>
                </c:pt>
                <c:pt idx="588">
                  <c:v>0.63357735855477371</c:v>
                </c:pt>
                <c:pt idx="589">
                  <c:v>0.63584080264436804</c:v>
                </c:pt>
                <c:pt idx="590">
                  <c:v>0.5967069942080091</c:v>
                </c:pt>
                <c:pt idx="591">
                  <c:v>0.61551452837529452</c:v>
                </c:pt>
                <c:pt idx="592">
                  <c:v>0.66016119910227</c:v>
                </c:pt>
                <c:pt idx="593">
                  <c:v>0.61512061184162958</c:v>
                </c:pt>
                <c:pt idx="594">
                  <c:v>0.60539631345469191</c:v>
                </c:pt>
                <c:pt idx="595">
                  <c:v>0.64564466265063403</c:v>
                </c:pt>
                <c:pt idx="596">
                  <c:v>0.64310462878547969</c:v>
                </c:pt>
                <c:pt idx="597">
                  <c:v>0.61512404595139059</c:v>
                </c:pt>
                <c:pt idx="598">
                  <c:v>0.64076748633737679</c:v>
                </c:pt>
                <c:pt idx="599">
                  <c:v>0.6354467618971289</c:v>
                </c:pt>
                <c:pt idx="600">
                  <c:v>0.61928816895365046</c:v>
                </c:pt>
                <c:pt idx="601">
                  <c:v>0.61325791880625458</c:v>
                </c:pt>
                <c:pt idx="602">
                  <c:v>0.58693295157250702</c:v>
                </c:pt>
                <c:pt idx="603">
                  <c:v>0.59679472248453069</c:v>
                </c:pt>
                <c:pt idx="604">
                  <c:v>0.59274732977891809</c:v>
                </c:pt>
                <c:pt idx="605">
                  <c:v>0.57453774722107176</c:v>
                </c:pt>
                <c:pt idx="606">
                  <c:v>0.57375085654332392</c:v>
                </c:pt>
                <c:pt idx="607">
                  <c:v>0.61083861318877686</c:v>
                </c:pt>
                <c:pt idx="608">
                  <c:v>0.59365841363633043</c:v>
                </c:pt>
                <c:pt idx="609">
                  <c:v>0.62619239613107425</c:v>
                </c:pt>
                <c:pt idx="610">
                  <c:v>0.62706979057548995</c:v>
                </c:pt>
                <c:pt idx="611">
                  <c:v>0.56169725349231736</c:v>
                </c:pt>
                <c:pt idx="612">
                  <c:v>0.57987999692842762</c:v>
                </c:pt>
                <c:pt idx="613">
                  <c:v>0.53352255766820011</c:v>
                </c:pt>
                <c:pt idx="614">
                  <c:v>0.56057951508082249</c:v>
                </c:pt>
                <c:pt idx="615">
                  <c:v>0.56265599580684067</c:v>
                </c:pt>
                <c:pt idx="616">
                  <c:v>0.54962292588428252</c:v>
                </c:pt>
                <c:pt idx="617">
                  <c:v>0.56478395972008477</c:v>
                </c:pt>
                <c:pt idx="618">
                  <c:v>0.5479675919477226</c:v>
                </c:pt>
                <c:pt idx="619">
                  <c:v>0.57138154478307623</c:v>
                </c:pt>
                <c:pt idx="620">
                  <c:v>0.54129072836755576</c:v>
                </c:pt>
                <c:pt idx="621">
                  <c:v>0.56037999397152272</c:v>
                </c:pt>
                <c:pt idx="622">
                  <c:v>0.51412945621080364</c:v>
                </c:pt>
                <c:pt idx="623">
                  <c:v>0.53382142395127419</c:v>
                </c:pt>
                <c:pt idx="624">
                  <c:v>0.56876924003947393</c:v>
                </c:pt>
                <c:pt idx="625">
                  <c:v>0.56434508223922097</c:v>
                </c:pt>
                <c:pt idx="626">
                  <c:v>0.53530285292568425</c:v>
                </c:pt>
                <c:pt idx="627">
                  <c:v>0.5292110390790713</c:v>
                </c:pt>
                <c:pt idx="628">
                  <c:v>0.53552604637840562</c:v>
                </c:pt>
                <c:pt idx="629">
                  <c:v>0.50925132399755479</c:v>
                </c:pt>
                <c:pt idx="630">
                  <c:v>0.50880313435144153</c:v>
                </c:pt>
                <c:pt idx="631">
                  <c:v>0.47926127920846173</c:v>
                </c:pt>
                <c:pt idx="632">
                  <c:v>0.46897387815725083</c:v>
                </c:pt>
                <c:pt idx="633">
                  <c:v>0.48751145477298236</c:v>
                </c:pt>
                <c:pt idx="634">
                  <c:v>0.48482814887256193</c:v>
                </c:pt>
                <c:pt idx="635">
                  <c:v>0.4373067868680921</c:v>
                </c:pt>
                <c:pt idx="636">
                  <c:v>0.40649653740297581</c:v>
                </c:pt>
                <c:pt idx="637">
                  <c:v>0.30409962516575867</c:v>
                </c:pt>
                <c:pt idx="638">
                  <c:v>0.34120450176019451</c:v>
                </c:pt>
                <c:pt idx="639">
                  <c:v>0.41559286297205106</c:v>
                </c:pt>
                <c:pt idx="640">
                  <c:v>0.39171767719204909</c:v>
                </c:pt>
                <c:pt idx="641">
                  <c:v>0.38477618594251428</c:v>
                </c:pt>
                <c:pt idx="642">
                  <c:v>0.40009845767857793</c:v>
                </c:pt>
                <c:pt idx="643">
                  <c:v>0.37057223258951144</c:v>
                </c:pt>
                <c:pt idx="644">
                  <c:v>0.36703554948881378</c:v>
                </c:pt>
                <c:pt idx="645">
                  <c:v>0.40545621194201387</c:v>
                </c:pt>
                <c:pt idx="646">
                  <c:v>0.40680807054245605</c:v>
                </c:pt>
                <c:pt idx="647">
                  <c:v>0.38513788554369438</c:v>
                </c:pt>
                <c:pt idx="648">
                  <c:v>0.36746345297270394</c:v>
                </c:pt>
                <c:pt idx="649">
                  <c:v>0.3333593571215554</c:v>
                </c:pt>
                <c:pt idx="650">
                  <c:v>0.31470862399499444</c:v>
                </c:pt>
                <c:pt idx="651">
                  <c:v>0.3664700331873359</c:v>
                </c:pt>
                <c:pt idx="652">
                  <c:v>0.36517072386357163</c:v>
                </c:pt>
                <c:pt idx="653">
                  <c:v>0.36001070358535942</c:v>
                </c:pt>
                <c:pt idx="654">
                  <c:v>0.34353095213195733</c:v>
                </c:pt>
                <c:pt idx="655">
                  <c:v>0.34307749512140784</c:v>
                </c:pt>
                <c:pt idx="656">
                  <c:v>0.35827040032116275</c:v>
                </c:pt>
                <c:pt idx="657">
                  <c:v>0.39844196369614504</c:v>
                </c:pt>
                <c:pt idx="658">
                  <c:v>0.3537451258910248</c:v>
                </c:pt>
                <c:pt idx="659">
                  <c:v>0.36867824769941632</c:v>
                </c:pt>
                <c:pt idx="660">
                  <c:v>0.34727681345929151</c:v>
                </c:pt>
                <c:pt idx="661">
                  <c:v>0.33902039839730364</c:v>
                </c:pt>
                <c:pt idx="662">
                  <c:v>0.34404026631192736</c:v>
                </c:pt>
                <c:pt idx="663">
                  <c:v>0.33677553112060876</c:v>
                </c:pt>
                <c:pt idx="664">
                  <c:v>0.36718496685964491</c:v>
                </c:pt>
                <c:pt idx="665">
                  <c:v>0.34992583363936935</c:v>
                </c:pt>
                <c:pt idx="666">
                  <c:v>0.32557474137724157</c:v>
                </c:pt>
                <c:pt idx="667">
                  <c:v>0.34378545249091941</c:v>
                </c:pt>
                <c:pt idx="668">
                  <c:v>0.36819503568174144</c:v>
                </c:pt>
                <c:pt idx="669">
                  <c:v>0.33036282481125917</c:v>
                </c:pt>
                <c:pt idx="670">
                  <c:v>0.33427139764951475</c:v>
                </c:pt>
                <c:pt idx="671">
                  <c:v>0.30375451177533502</c:v>
                </c:pt>
                <c:pt idx="672">
                  <c:v>0.3192038299559613</c:v>
                </c:pt>
                <c:pt idx="673">
                  <c:v>0.32832429816426772</c:v>
                </c:pt>
                <c:pt idx="674">
                  <c:v>0.32751900225068226</c:v>
                </c:pt>
                <c:pt idx="675">
                  <c:v>0.33382336478579466</c:v>
                </c:pt>
                <c:pt idx="676">
                  <c:v>0.31832660801327445</c:v>
                </c:pt>
                <c:pt idx="677">
                  <c:v>0.33361796479908062</c:v>
                </c:pt>
                <c:pt idx="678">
                  <c:v>0.34544954985435228</c:v>
                </c:pt>
                <c:pt idx="679">
                  <c:v>0.33192172956217436</c:v>
                </c:pt>
                <c:pt idx="680">
                  <c:v>0.3518757068807043</c:v>
                </c:pt>
                <c:pt idx="681">
                  <c:v>0.33689531908488846</c:v>
                </c:pt>
                <c:pt idx="682">
                  <c:v>0.3367540692959175</c:v>
                </c:pt>
                <c:pt idx="683">
                  <c:v>0.32934713586434117</c:v>
                </c:pt>
                <c:pt idx="684">
                  <c:v>0.31612567545773945</c:v>
                </c:pt>
                <c:pt idx="685">
                  <c:v>0.27522218452437297</c:v>
                </c:pt>
                <c:pt idx="686">
                  <c:v>0.31161004242560275</c:v>
                </c:pt>
                <c:pt idx="687">
                  <c:v>0.30467475137519612</c:v>
                </c:pt>
                <c:pt idx="688">
                  <c:v>0.25277491427148119</c:v>
                </c:pt>
                <c:pt idx="689">
                  <c:v>0.19221665715200545</c:v>
                </c:pt>
                <c:pt idx="690">
                  <c:v>0.18628820547351993</c:v>
                </c:pt>
                <c:pt idx="691">
                  <c:v>0.17625642573428668</c:v>
                </c:pt>
                <c:pt idx="692">
                  <c:v>0.18283097334035653</c:v>
                </c:pt>
                <c:pt idx="693">
                  <c:v>0.16463372871438681</c:v>
                </c:pt>
                <c:pt idx="694">
                  <c:v>0.18698836358678106</c:v>
                </c:pt>
                <c:pt idx="695">
                  <c:v>0.1876215652926666</c:v>
                </c:pt>
                <c:pt idx="696">
                  <c:v>0.18334013084067402</c:v>
                </c:pt>
                <c:pt idx="697">
                  <c:v>0.23743132958208113</c:v>
                </c:pt>
                <c:pt idx="698">
                  <c:v>0.24524207111906407</c:v>
                </c:pt>
                <c:pt idx="699">
                  <c:v>0.22580137428738006</c:v>
                </c:pt>
                <c:pt idx="700">
                  <c:v>0.20420458892837975</c:v>
                </c:pt>
                <c:pt idx="701">
                  <c:v>0.19334238298944498</c:v>
                </c:pt>
                <c:pt idx="702">
                  <c:v>0.18067638205407391</c:v>
                </c:pt>
                <c:pt idx="703">
                  <c:v>0.14177623861374411</c:v>
                </c:pt>
                <c:pt idx="704">
                  <c:v>0.16000639716548584</c:v>
                </c:pt>
                <c:pt idx="705">
                  <c:v>0.20214906829257198</c:v>
                </c:pt>
                <c:pt idx="706">
                  <c:v>0.18404923269083451</c:v>
                </c:pt>
                <c:pt idx="707">
                  <c:v>0.22699907310644649</c:v>
                </c:pt>
                <c:pt idx="708">
                  <c:v>0.17067090040375696</c:v>
                </c:pt>
                <c:pt idx="709">
                  <c:v>0.16483647156830528</c:v>
                </c:pt>
                <c:pt idx="710">
                  <c:v>0.19560869652560658</c:v>
                </c:pt>
                <c:pt idx="711">
                  <c:v>0.20375249564725162</c:v>
                </c:pt>
                <c:pt idx="712">
                  <c:v>0.19698262830960706</c:v>
                </c:pt>
                <c:pt idx="713">
                  <c:v>0.17406056466793718</c:v>
                </c:pt>
                <c:pt idx="714">
                  <c:v>0.1746464845129517</c:v>
                </c:pt>
                <c:pt idx="715">
                  <c:v>0.16307190026978508</c:v>
                </c:pt>
                <c:pt idx="716">
                  <c:v>0.16737059506600327</c:v>
                </c:pt>
                <c:pt idx="717">
                  <c:v>0.19821029378175559</c:v>
                </c:pt>
                <c:pt idx="718">
                  <c:v>0.18599503005227755</c:v>
                </c:pt>
                <c:pt idx="719">
                  <c:v>0.2038702456459002</c:v>
                </c:pt>
                <c:pt idx="720">
                  <c:v>0.19819504797826876</c:v>
                </c:pt>
                <c:pt idx="721">
                  <c:v>0.18215471483306889</c:v>
                </c:pt>
                <c:pt idx="722">
                  <c:v>0.16533115911195304</c:v>
                </c:pt>
                <c:pt idx="723">
                  <c:v>0.19575993240781439</c:v>
                </c:pt>
                <c:pt idx="724">
                  <c:v>0.18247971461436849</c:v>
                </c:pt>
                <c:pt idx="725">
                  <c:v>0.1900627555644161</c:v>
                </c:pt>
                <c:pt idx="726">
                  <c:v>0.19028315847547042</c:v>
                </c:pt>
                <c:pt idx="727">
                  <c:v>0.16405932374505475</c:v>
                </c:pt>
                <c:pt idx="728">
                  <c:v>0.18064569436636799</c:v>
                </c:pt>
                <c:pt idx="729">
                  <c:v>0.17314498888194282</c:v>
                </c:pt>
                <c:pt idx="730">
                  <c:v>0.18946874647736794</c:v>
                </c:pt>
                <c:pt idx="731">
                  <c:v>0.17515744480531034</c:v>
                </c:pt>
                <c:pt idx="732">
                  <c:v>0.18089302244454139</c:v>
                </c:pt>
                <c:pt idx="733">
                  <c:v>0.17027725109879763</c:v>
                </c:pt>
                <c:pt idx="734">
                  <c:v>0.18078128468080831</c:v>
                </c:pt>
                <c:pt idx="735">
                  <c:v>0.18263958868246796</c:v>
                </c:pt>
                <c:pt idx="736">
                  <c:v>0.14409667690470268</c:v>
                </c:pt>
                <c:pt idx="737">
                  <c:v>0.15435881446640773</c:v>
                </c:pt>
                <c:pt idx="738">
                  <c:v>0.19986460878687023</c:v>
                </c:pt>
                <c:pt idx="739">
                  <c:v>0.16500680988511884</c:v>
                </c:pt>
                <c:pt idx="740">
                  <c:v>0.14753695434738884</c:v>
                </c:pt>
                <c:pt idx="741">
                  <c:v>0.17101179669711999</c:v>
                </c:pt>
                <c:pt idx="742">
                  <c:v>0.18210783278784873</c:v>
                </c:pt>
                <c:pt idx="743">
                  <c:v>0.16678223749107712</c:v>
                </c:pt>
                <c:pt idx="744">
                  <c:v>0.18354931682423764</c:v>
                </c:pt>
                <c:pt idx="745">
                  <c:v>0.15011467562793826</c:v>
                </c:pt>
                <c:pt idx="746">
                  <c:v>0.1848985966317104</c:v>
                </c:pt>
                <c:pt idx="747">
                  <c:v>0.16202496698574662</c:v>
                </c:pt>
                <c:pt idx="748">
                  <c:v>0.15614268407478449</c:v>
                </c:pt>
                <c:pt idx="749">
                  <c:v>0.15960696288816262</c:v>
                </c:pt>
                <c:pt idx="750">
                  <c:v>0.1396097485095748</c:v>
                </c:pt>
                <c:pt idx="751">
                  <c:v>0.17335520175936009</c:v>
                </c:pt>
                <c:pt idx="752">
                  <c:v>0.14445082803981707</c:v>
                </c:pt>
                <c:pt idx="753">
                  <c:v>0.15941327370375213</c:v>
                </c:pt>
                <c:pt idx="754">
                  <c:v>0.14410078427463613</c:v>
                </c:pt>
                <c:pt idx="755">
                  <c:v>0.15927131063708441</c:v>
                </c:pt>
                <c:pt idx="756">
                  <c:v>0.16181775629595307</c:v>
                </c:pt>
                <c:pt idx="757">
                  <c:v>0.15526964003355984</c:v>
                </c:pt>
                <c:pt idx="758">
                  <c:v>0.12191564128933924</c:v>
                </c:pt>
                <c:pt idx="759">
                  <c:v>0.14622765091660875</c:v>
                </c:pt>
                <c:pt idx="760">
                  <c:v>0.13771748807169465</c:v>
                </c:pt>
                <c:pt idx="761">
                  <c:v>0.15841746308962751</c:v>
                </c:pt>
                <c:pt idx="762">
                  <c:v>0.12764130321275122</c:v>
                </c:pt>
                <c:pt idx="763">
                  <c:v>0.13409088965200788</c:v>
                </c:pt>
                <c:pt idx="764">
                  <c:v>0.13789654291422621</c:v>
                </c:pt>
                <c:pt idx="765">
                  <c:v>0.14004325660443198</c:v>
                </c:pt>
                <c:pt idx="766">
                  <c:v>0.11219900047915007</c:v>
                </c:pt>
                <c:pt idx="767">
                  <c:v>4.9513900245334773E-2</c:v>
                </c:pt>
                <c:pt idx="768">
                  <c:v>4.0368921123558325E-2</c:v>
                </c:pt>
                <c:pt idx="769">
                  <c:v>4.2285739478804353E-2</c:v>
                </c:pt>
                <c:pt idx="770">
                  <c:v>2.2091653212674377E-2</c:v>
                </c:pt>
                <c:pt idx="771">
                  <c:v>5.7290724593065896E-2</c:v>
                </c:pt>
                <c:pt idx="772">
                  <c:v>7.1827594621784299E-2</c:v>
                </c:pt>
                <c:pt idx="773">
                  <c:v>5.1264699299657511E-2</c:v>
                </c:pt>
                <c:pt idx="774">
                  <c:v>3.8731372690597086E-2</c:v>
                </c:pt>
                <c:pt idx="775">
                  <c:v>3.2628616388422252E-2</c:v>
                </c:pt>
                <c:pt idx="776">
                  <c:v>7.3139672823525334E-2</c:v>
                </c:pt>
                <c:pt idx="777">
                  <c:v>8.6794625759759714E-2</c:v>
                </c:pt>
                <c:pt idx="778">
                  <c:v>0.10313929633875886</c:v>
                </c:pt>
                <c:pt idx="779">
                  <c:v>0.10502182121673508</c:v>
                </c:pt>
                <c:pt idx="780">
                  <c:v>8.6194643582023958E-2</c:v>
                </c:pt>
                <c:pt idx="781">
                  <c:v>9.0623034198673111E-2</c:v>
                </c:pt>
                <c:pt idx="782">
                  <c:v>9.1304701287565793E-2</c:v>
                </c:pt>
                <c:pt idx="783">
                  <c:v>0.100081686549872</c:v>
                </c:pt>
                <c:pt idx="784">
                  <c:v>0.12555173218430182</c:v>
                </c:pt>
                <c:pt idx="785">
                  <c:v>0.11285508280819355</c:v>
                </c:pt>
                <c:pt idx="786">
                  <c:v>0.10938833087071337</c:v>
                </c:pt>
                <c:pt idx="787">
                  <c:v>0.10512120563747809</c:v>
                </c:pt>
                <c:pt idx="788">
                  <c:v>8.2229578790588523E-2</c:v>
                </c:pt>
                <c:pt idx="789">
                  <c:v>8.8533988329596719E-2</c:v>
                </c:pt>
                <c:pt idx="790">
                  <c:v>0.10895262402094236</c:v>
                </c:pt>
                <c:pt idx="791">
                  <c:v>0.11462666945099802</c:v>
                </c:pt>
                <c:pt idx="792">
                  <c:v>0.10654465322597249</c:v>
                </c:pt>
                <c:pt idx="793">
                  <c:v>0.10625923791675275</c:v>
                </c:pt>
                <c:pt idx="794">
                  <c:v>9.6860314777206608E-2</c:v>
                </c:pt>
                <c:pt idx="795">
                  <c:v>0.11960746243632006</c:v>
                </c:pt>
                <c:pt idx="796">
                  <c:v>8.2869882142993248E-2</c:v>
                </c:pt>
                <c:pt idx="797">
                  <c:v>0.10968726362705625</c:v>
                </c:pt>
                <c:pt idx="798">
                  <c:v>8.8748778872756895E-2</c:v>
                </c:pt>
                <c:pt idx="799">
                  <c:v>9.4938283869717449E-2</c:v>
                </c:pt>
                <c:pt idx="800">
                  <c:v>0.11504660122827898</c:v>
                </c:pt>
                <c:pt idx="801">
                  <c:v>0.10220646811957705</c:v>
                </c:pt>
                <c:pt idx="802">
                  <c:v>7.9762552814693924E-2</c:v>
                </c:pt>
                <c:pt idx="803">
                  <c:v>9.463297836114723E-2</c:v>
                </c:pt>
                <c:pt idx="804">
                  <c:v>8.0421864439801857E-2</c:v>
                </c:pt>
                <c:pt idx="805">
                  <c:v>6.5690815256008783E-2</c:v>
                </c:pt>
                <c:pt idx="806">
                  <c:v>7.2839870007092355E-2</c:v>
                </c:pt>
                <c:pt idx="807">
                  <c:v>6.6734679673672984E-2</c:v>
                </c:pt>
                <c:pt idx="808">
                  <c:v>6.5479947919977355E-2</c:v>
                </c:pt>
                <c:pt idx="809">
                  <c:v>5.8552205387006832E-2</c:v>
                </c:pt>
                <c:pt idx="810">
                  <c:v>6.9045163053214093E-2</c:v>
                </c:pt>
                <c:pt idx="811">
                  <c:v>6.0997338489369363E-2</c:v>
                </c:pt>
                <c:pt idx="812">
                  <c:v>6.0199959470199946E-2</c:v>
                </c:pt>
                <c:pt idx="813">
                  <c:v>7.0664028439334489E-2</c:v>
                </c:pt>
                <c:pt idx="814">
                  <c:v>8.3049372041255051E-2</c:v>
                </c:pt>
                <c:pt idx="815">
                  <c:v>9.8148277925609456E-2</c:v>
                </c:pt>
                <c:pt idx="816">
                  <c:v>7.7093434539346348E-2</c:v>
                </c:pt>
                <c:pt idx="817">
                  <c:v>6.6917097272510689E-2</c:v>
                </c:pt>
                <c:pt idx="818">
                  <c:v>7.2465244591430972E-2</c:v>
                </c:pt>
                <c:pt idx="819">
                  <c:v>7.4740501813121585E-2</c:v>
                </c:pt>
                <c:pt idx="820">
                  <c:v>9.7665034613100415E-2</c:v>
                </c:pt>
                <c:pt idx="821">
                  <c:v>7.8242127250808133E-2</c:v>
                </c:pt>
                <c:pt idx="822">
                  <c:v>6.3601240323410649E-2</c:v>
                </c:pt>
                <c:pt idx="823">
                  <c:v>5.938232572747857E-2</c:v>
                </c:pt>
                <c:pt idx="824">
                  <c:v>6.7411745620560098E-2</c:v>
                </c:pt>
                <c:pt idx="825">
                  <c:v>6.6026839839585877E-2</c:v>
                </c:pt>
                <c:pt idx="826">
                  <c:v>7.9989618361017964E-2</c:v>
                </c:pt>
                <c:pt idx="827">
                  <c:v>6.3904535349502023E-2</c:v>
                </c:pt>
                <c:pt idx="828">
                  <c:v>4.7441291715659986E-2</c:v>
                </c:pt>
                <c:pt idx="829">
                  <c:v>6.5474539287001907E-2</c:v>
                </c:pt>
                <c:pt idx="830">
                  <c:v>6.8850051166188322E-2</c:v>
                </c:pt>
                <c:pt idx="831">
                  <c:v>5.6990678640634423E-2</c:v>
                </c:pt>
                <c:pt idx="832">
                  <c:v>7.2996839825193435E-2</c:v>
                </c:pt>
                <c:pt idx="833">
                  <c:v>7.8033811327334696E-2</c:v>
                </c:pt>
                <c:pt idx="834">
                  <c:v>4.6819326560749386E-2</c:v>
                </c:pt>
                <c:pt idx="835">
                  <c:v>4.3913959986084182E-2</c:v>
                </c:pt>
                <c:pt idx="836">
                  <c:v>6.3294237743036857E-2</c:v>
                </c:pt>
                <c:pt idx="837">
                  <c:v>6.1974575732410005E-2</c:v>
                </c:pt>
                <c:pt idx="838">
                  <c:v>6.1892193006039965E-2</c:v>
                </c:pt>
                <c:pt idx="839">
                  <c:v>8.1491905604412884E-2</c:v>
                </c:pt>
                <c:pt idx="840">
                  <c:v>6.7793684225956705E-2</c:v>
                </c:pt>
                <c:pt idx="841">
                  <c:v>4.4085713289682305E-2</c:v>
                </c:pt>
                <c:pt idx="842">
                  <c:v>4.824216679726611E-2</c:v>
                </c:pt>
                <c:pt idx="843">
                  <c:v>2.3484691489540549E-2</c:v>
                </c:pt>
                <c:pt idx="844">
                  <c:v>6.1772899039862113E-2</c:v>
                </c:pt>
                <c:pt idx="845">
                  <c:v>4.219389191442182E-2</c:v>
                </c:pt>
                <c:pt idx="846">
                  <c:v>4.009028593366256E-2</c:v>
                </c:pt>
                <c:pt idx="847">
                  <c:v>4.6331454530615976E-2</c:v>
                </c:pt>
                <c:pt idx="848">
                  <c:v>6.6581848659039558E-2</c:v>
                </c:pt>
                <c:pt idx="849">
                  <c:v>3.9774198594428073E-2</c:v>
                </c:pt>
                <c:pt idx="850">
                  <c:v>6.004990707416881E-2</c:v>
                </c:pt>
                <c:pt idx="851">
                  <c:v>4.8183703351724234E-2</c:v>
                </c:pt>
                <c:pt idx="852">
                  <c:v>3.7193812208400352E-2</c:v>
                </c:pt>
                <c:pt idx="853">
                  <c:v>3.306671000869011E-2</c:v>
                </c:pt>
                <c:pt idx="854">
                  <c:v>3.4052620523590531E-2</c:v>
                </c:pt>
                <c:pt idx="855">
                  <c:v>4.6246602784636999E-2</c:v>
                </c:pt>
                <c:pt idx="856">
                  <c:v>2.4168412196618527E-2</c:v>
                </c:pt>
                <c:pt idx="857">
                  <c:v>5.826155384379985E-2</c:v>
                </c:pt>
                <c:pt idx="858">
                  <c:v>5.3372098962274794E-2</c:v>
                </c:pt>
                <c:pt idx="859">
                  <c:v>5.9447828204185975E-2</c:v>
                </c:pt>
                <c:pt idx="860">
                  <c:v>2.0392392363252056E-2</c:v>
                </c:pt>
                <c:pt idx="861">
                  <c:v>4.5510058452241132E-2</c:v>
                </c:pt>
                <c:pt idx="862">
                  <c:v>2.7220123525702768E-2</c:v>
                </c:pt>
                <c:pt idx="863">
                  <c:v>4.7869359934077892E-2</c:v>
                </c:pt>
                <c:pt idx="864">
                  <c:v>1.4636505255057303E-2</c:v>
                </c:pt>
                <c:pt idx="865">
                  <c:v>3.8511624340897672E-2</c:v>
                </c:pt>
                <c:pt idx="866">
                  <c:v>3.5264620804487237E-2</c:v>
                </c:pt>
                <c:pt idx="867">
                  <c:v>2.0867734567462232E-2</c:v>
                </c:pt>
                <c:pt idx="868">
                  <c:v>3.7006299649251596E-2</c:v>
                </c:pt>
                <c:pt idx="869">
                  <c:v>3.3479932085161104E-2</c:v>
                </c:pt>
                <c:pt idx="870">
                  <c:v>1.85507921899663E-2</c:v>
                </c:pt>
                <c:pt idx="871">
                  <c:v>2.4790589018034114E-2</c:v>
                </c:pt>
                <c:pt idx="872">
                  <c:v>3.9248772352289171E-2</c:v>
                </c:pt>
                <c:pt idx="873">
                  <c:v>2.9463035137248936E-2</c:v>
                </c:pt>
                <c:pt idx="874">
                  <c:v>-3.9423331423735491E-4</c:v>
                </c:pt>
                <c:pt idx="875">
                  <c:v>1.2100155473059943E-2</c:v>
                </c:pt>
                <c:pt idx="876">
                  <c:v>3.691785792037406E-2</c:v>
                </c:pt>
                <c:pt idx="877">
                  <c:v>1.5917872282555662E-2</c:v>
                </c:pt>
                <c:pt idx="878">
                  <c:v>1.8507120038218826E-2</c:v>
                </c:pt>
                <c:pt idx="879">
                  <c:v>2.0026879338577629E-2</c:v>
                </c:pt>
                <c:pt idx="880">
                  <c:v>2.9205034914442138E-2</c:v>
                </c:pt>
                <c:pt idx="881">
                  <c:v>2.587328935917994E-2</c:v>
                </c:pt>
                <c:pt idx="882">
                  <c:v>3.4156198472664767E-2</c:v>
                </c:pt>
                <c:pt idx="883">
                  <c:v>3.7181160917218577E-2</c:v>
                </c:pt>
                <c:pt idx="884">
                  <c:v>3.2772033401169083E-2</c:v>
                </c:pt>
                <c:pt idx="885">
                  <c:v>1.9528727135205159E-2</c:v>
                </c:pt>
                <c:pt idx="886">
                  <c:v>-6.1728442888818527E-3</c:v>
                </c:pt>
                <c:pt idx="887">
                  <c:v>1.1378915706726113E-2</c:v>
                </c:pt>
                <c:pt idx="888">
                  <c:v>2.4284809988221377E-2</c:v>
                </c:pt>
                <c:pt idx="889">
                  <c:v>2.7976142676573685E-2</c:v>
                </c:pt>
                <c:pt idx="890">
                  <c:v>3.000480856891332E-2</c:v>
                </c:pt>
                <c:pt idx="891">
                  <c:v>8.4034142082396231E-3</c:v>
                </c:pt>
                <c:pt idx="892">
                  <c:v>1.1666463174301813E-2</c:v>
                </c:pt>
                <c:pt idx="893">
                  <c:v>1.8953573427204419E-2</c:v>
                </c:pt>
                <c:pt idx="894">
                  <c:v>3.773975965792644E-2</c:v>
                </c:pt>
                <c:pt idx="895">
                  <c:v>1.1074290162162581E-2</c:v>
                </c:pt>
                <c:pt idx="896">
                  <c:v>6.8096163490447134E-4</c:v>
                </c:pt>
                <c:pt idx="897">
                  <c:v>8.0902231154986962E-3</c:v>
                </c:pt>
                <c:pt idx="898">
                  <c:v>1.9531023781511083E-2</c:v>
                </c:pt>
                <c:pt idx="899">
                  <c:v>1.9809545196293937E-2</c:v>
                </c:pt>
                <c:pt idx="900">
                  <c:v>1.5681069260212621E-2</c:v>
                </c:pt>
                <c:pt idx="901">
                  <c:v>2.6897479214928799E-2</c:v>
                </c:pt>
                <c:pt idx="902">
                  <c:v>2.1806006664835651E-2</c:v>
                </c:pt>
                <c:pt idx="903">
                  <c:v>4.5723626128693066E-2</c:v>
                </c:pt>
                <c:pt idx="904">
                  <c:v>2.6189557039262974E-2</c:v>
                </c:pt>
                <c:pt idx="905">
                  <c:v>7.5890961973804592E-3</c:v>
                </c:pt>
                <c:pt idx="906">
                  <c:v>-2.5796977655985806E-2</c:v>
                </c:pt>
                <c:pt idx="907">
                  <c:v>-2.9199932007133514E-3</c:v>
                </c:pt>
                <c:pt idx="908">
                  <c:v>6.2221131765174279E-3</c:v>
                </c:pt>
                <c:pt idx="909">
                  <c:v>2.099113208675445E-2</c:v>
                </c:pt>
                <c:pt idx="910">
                  <c:v>2.0661954378307382E-2</c:v>
                </c:pt>
                <c:pt idx="911">
                  <c:v>2.7461196536047477E-2</c:v>
                </c:pt>
                <c:pt idx="912">
                  <c:v>2.3674379126995978E-3</c:v>
                </c:pt>
                <c:pt idx="913">
                  <c:v>2.6148473543597416E-2</c:v>
                </c:pt>
                <c:pt idx="914">
                  <c:v>3.4934682732255022E-2</c:v>
                </c:pt>
                <c:pt idx="915">
                  <c:v>1.8068403238759911E-2</c:v>
                </c:pt>
                <c:pt idx="916">
                  <c:v>1.5374295940698234E-2</c:v>
                </c:pt>
                <c:pt idx="917">
                  <c:v>1.7834294751984611E-2</c:v>
                </c:pt>
                <c:pt idx="918">
                  <c:v>3.4265472959997191E-2</c:v>
                </c:pt>
                <c:pt idx="919">
                  <c:v>3.4883287660638425E-2</c:v>
                </c:pt>
                <c:pt idx="920">
                  <c:v>8.7059390639406681E-3</c:v>
                </c:pt>
                <c:pt idx="921">
                  <c:v>1.6050046939474719E-2</c:v>
                </c:pt>
                <c:pt idx="922">
                  <c:v>1.0426712676920963E-2</c:v>
                </c:pt>
                <c:pt idx="923">
                  <c:v>1.1402623264541813E-2</c:v>
                </c:pt>
                <c:pt idx="924">
                  <c:v>1.3252081497749767E-2</c:v>
                </c:pt>
                <c:pt idx="925">
                  <c:v>5.6936463628083592E-2</c:v>
                </c:pt>
                <c:pt idx="926">
                  <c:v>4.516330680909679E-2</c:v>
                </c:pt>
                <c:pt idx="927">
                  <c:v>1.4243925794724551E-2</c:v>
                </c:pt>
                <c:pt idx="928">
                  <c:v>1.3558764682799099E-2</c:v>
                </c:pt>
                <c:pt idx="929">
                  <c:v>5.3450421189044179E-3</c:v>
                </c:pt>
                <c:pt idx="930">
                  <c:v>3.9494493565042622E-2</c:v>
                </c:pt>
                <c:pt idx="931">
                  <c:v>9.0124928983785248E-3</c:v>
                </c:pt>
                <c:pt idx="932">
                  <c:v>5.9362314037184252E-3</c:v>
                </c:pt>
                <c:pt idx="933">
                  <c:v>2.1912994266233981E-2</c:v>
                </c:pt>
                <c:pt idx="934">
                  <c:v>4.8342444651621203E-3</c:v>
                </c:pt>
                <c:pt idx="935">
                  <c:v>2.6205916008016101E-2</c:v>
                </c:pt>
                <c:pt idx="936">
                  <c:v>3.2451379697674378E-4</c:v>
                </c:pt>
                <c:pt idx="937">
                  <c:v>-7.9404392170215922E-3</c:v>
                </c:pt>
                <c:pt idx="938">
                  <c:v>-3.9548434167308889E-3</c:v>
                </c:pt>
                <c:pt idx="939">
                  <c:v>-1.0009604688215633E-3</c:v>
                </c:pt>
                <c:pt idx="940">
                  <c:v>2.1163575109594056E-2</c:v>
                </c:pt>
                <c:pt idx="941">
                  <c:v>2.1364779549121086E-2</c:v>
                </c:pt>
                <c:pt idx="942">
                  <c:v>1.2690521737638899E-2</c:v>
                </c:pt>
                <c:pt idx="943">
                  <c:v>1.6221386690982779E-2</c:v>
                </c:pt>
                <c:pt idx="944">
                  <c:v>3.1882587332540582E-2</c:v>
                </c:pt>
                <c:pt idx="945">
                  <c:v>2.8389686167224967E-2</c:v>
                </c:pt>
                <c:pt idx="946">
                  <c:v>-2.2402426070562031E-4</c:v>
                </c:pt>
                <c:pt idx="947">
                  <c:v>7.6650923991247871E-3</c:v>
                </c:pt>
                <c:pt idx="948">
                  <c:v>1.2545674136923786E-2</c:v>
                </c:pt>
                <c:pt idx="949">
                  <c:v>-2.2639873827106707E-3</c:v>
                </c:pt>
                <c:pt idx="950">
                  <c:v>-2.0434414549832539E-2</c:v>
                </c:pt>
                <c:pt idx="951">
                  <c:v>-4.5549156826983281E-3</c:v>
                </c:pt>
                <c:pt idx="952">
                  <c:v>1.4632515405137317E-3</c:v>
                </c:pt>
                <c:pt idx="953">
                  <c:v>2.4226072204313442E-2</c:v>
                </c:pt>
                <c:pt idx="954">
                  <c:v>2.6976022925082374E-2</c:v>
                </c:pt>
                <c:pt idx="955">
                  <c:v>8.8851329917703278E-3</c:v>
                </c:pt>
                <c:pt idx="956">
                  <c:v>1.2384600858175009E-2</c:v>
                </c:pt>
                <c:pt idx="957">
                  <c:v>-6.6506947802177493E-3</c:v>
                </c:pt>
                <c:pt idx="958">
                  <c:v>4.1726713413608235E-3</c:v>
                </c:pt>
                <c:pt idx="959">
                  <c:v>6.7664066899463127E-3</c:v>
                </c:pt>
                <c:pt idx="960">
                  <c:v>1.0973522352554495E-2</c:v>
                </c:pt>
                <c:pt idx="961">
                  <c:v>-2.8795308807940491E-4</c:v>
                </c:pt>
                <c:pt idx="962">
                  <c:v>-1.8402287958424322E-2</c:v>
                </c:pt>
                <c:pt idx="963">
                  <c:v>1.0819517463142188E-3</c:v>
                </c:pt>
                <c:pt idx="964">
                  <c:v>-9.4171475002829321E-3</c:v>
                </c:pt>
                <c:pt idx="965">
                  <c:v>1.3500593226485027E-2</c:v>
                </c:pt>
                <c:pt idx="966">
                  <c:v>-1.5146952079940929E-2</c:v>
                </c:pt>
                <c:pt idx="967">
                  <c:v>1.6519943313418842E-2</c:v>
                </c:pt>
                <c:pt idx="968">
                  <c:v>-1.4074298747026023E-2</c:v>
                </c:pt>
                <c:pt idx="969">
                  <c:v>2.3988800874194549E-3</c:v>
                </c:pt>
                <c:pt idx="970">
                  <c:v>-2.5368131530798727E-3</c:v>
                </c:pt>
                <c:pt idx="971">
                  <c:v>2.2855079802512777E-3</c:v>
                </c:pt>
                <c:pt idx="972">
                  <c:v>-1.0742229804961013E-3</c:v>
                </c:pt>
                <c:pt idx="973">
                  <c:v>-9.0869292334616134E-3</c:v>
                </c:pt>
                <c:pt idx="974">
                  <c:v>1.6672664677980679E-2</c:v>
                </c:pt>
                <c:pt idx="975">
                  <c:v>1.6681205701939695E-2</c:v>
                </c:pt>
                <c:pt idx="976">
                  <c:v>-1.8277534317663545E-3</c:v>
                </c:pt>
                <c:pt idx="977">
                  <c:v>-1.2366748675825935E-2</c:v>
                </c:pt>
                <c:pt idx="978">
                  <c:v>1.8052694886116657E-2</c:v>
                </c:pt>
                <c:pt idx="979">
                  <c:v>9.771034108773476E-3</c:v>
                </c:pt>
                <c:pt idx="980">
                  <c:v>1.505690536579928E-2</c:v>
                </c:pt>
                <c:pt idx="981">
                  <c:v>-4.988915654060678E-3</c:v>
                </c:pt>
                <c:pt idx="982">
                  <c:v>-9.8650902089898306E-3</c:v>
                </c:pt>
                <c:pt idx="983">
                  <c:v>7.2263873686194404E-3</c:v>
                </c:pt>
                <c:pt idx="984">
                  <c:v>1.0859021504621405E-2</c:v>
                </c:pt>
                <c:pt idx="985">
                  <c:v>2.8925759064015722E-2</c:v>
                </c:pt>
                <c:pt idx="986">
                  <c:v>7.5635779775816937E-3</c:v>
                </c:pt>
                <c:pt idx="987">
                  <c:v>1.8557253109173246E-2</c:v>
                </c:pt>
                <c:pt idx="988">
                  <c:v>7.3869276283273708E-3</c:v>
                </c:pt>
                <c:pt idx="989">
                  <c:v>1.3089569848420461E-2</c:v>
                </c:pt>
                <c:pt idx="990">
                  <c:v>-7.1416826035656912E-3</c:v>
                </c:pt>
                <c:pt idx="991">
                  <c:v>-6.4092690557215094E-3</c:v>
                </c:pt>
                <c:pt idx="992">
                  <c:v>-1.268278317548972E-2</c:v>
                </c:pt>
                <c:pt idx="993">
                  <c:v>-1.0492405167519103E-2</c:v>
                </c:pt>
                <c:pt idx="994">
                  <c:v>-8.4892105116305923E-4</c:v>
                </c:pt>
                <c:pt idx="995">
                  <c:v>6.6760640824280936E-3</c:v>
                </c:pt>
                <c:pt idx="996">
                  <c:v>2.2977741492512291E-2</c:v>
                </c:pt>
                <c:pt idx="997">
                  <c:v>1.9328964949859206E-2</c:v>
                </c:pt>
                <c:pt idx="998">
                  <c:v>-1.2366746718614541E-2</c:v>
                </c:pt>
                <c:pt idx="999">
                  <c:v>1.2033788879815203E-3</c:v>
                </c:pt>
                <c:pt idx="1000">
                  <c:v>3.8066879129991266E-4</c:v>
                </c:pt>
                <c:pt idx="1001">
                  <c:v>-2.6632577191783979E-2</c:v>
                </c:pt>
                <c:pt idx="1002">
                  <c:v>-2.8954197129859617E-2</c:v>
                </c:pt>
                <c:pt idx="1003">
                  <c:v>-1.1409258560496453E-2</c:v>
                </c:pt>
                <c:pt idx="1004">
                  <c:v>1.4750443633311922E-2</c:v>
                </c:pt>
                <c:pt idx="1005">
                  <c:v>4.5290251304007205E-3</c:v>
                </c:pt>
                <c:pt idx="1006">
                  <c:v>2.8171296810598209E-2</c:v>
                </c:pt>
                <c:pt idx="1007">
                  <c:v>8.9637364713585667E-3</c:v>
                </c:pt>
                <c:pt idx="1008">
                  <c:v>-5.2636765517015075E-3</c:v>
                </c:pt>
                <c:pt idx="1009">
                  <c:v>2.7215683029142873E-2</c:v>
                </c:pt>
                <c:pt idx="1010">
                  <c:v>5.9047186820586507E-3</c:v>
                </c:pt>
                <c:pt idx="1011">
                  <c:v>-8.0701095269229157E-3</c:v>
                </c:pt>
                <c:pt idx="1012">
                  <c:v>-1.1532405269055733E-2</c:v>
                </c:pt>
                <c:pt idx="1013">
                  <c:v>1.6789758122103689E-3</c:v>
                </c:pt>
                <c:pt idx="1014">
                  <c:v>1.7296356791980622E-2</c:v>
                </c:pt>
                <c:pt idx="1015">
                  <c:v>1.1756649009700824E-2</c:v>
                </c:pt>
                <c:pt idx="1016">
                  <c:v>-1.4304595772655547E-2</c:v>
                </c:pt>
                <c:pt idx="1017">
                  <c:v>2.0215134543868248E-2</c:v>
                </c:pt>
                <c:pt idx="1018">
                  <c:v>-1.5901352642671614E-3</c:v>
                </c:pt>
                <c:pt idx="1019">
                  <c:v>-1.0712071232147275E-3</c:v>
                </c:pt>
                <c:pt idx="1020">
                  <c:v>-1.4384299544093447E-3</c:v>
                </c:pt>
                <c:pt idx="1021">
                  <c:v>-1.3849243729414241E-2</c:v>
                </c:pt>
                <c:pt idx="1022">
                  <c:v>-2.0836637278048337E-3</c:v>
                </c:pt>
                <c:pt idx="1023">
                  <c:v>1.8568560140306781E-2</c:v>
                </c:pt>
                <c:pt idx="1024">
                  <c:v>1.1725763371380813E-2</c:v>
                </c:pt>
                <c:pt idx="1025">
                  <c:v>8.2267775748761946E-3</c:v>
                </c:pt>
                <c:pt idx="1026">
                  <c:v>-2.5954186634018109E-3</c:v>
                </c:pt>
                <c:pt idx="1027">
                  <c:v>6.5491597848383251E-3</c:v>
                </c:pt>
                <c:pt idx="1028">
                  <c:v>2.910982851845038E-3</c:v>
                </c:pt>
                <c:pt idx="1029">
                  <c:v>2.132775341946316E-2</c:v>
                </c:pt>
                <c:pt idx="1030">
                  <c:v>1.1769966615779958E-2</c:v>
                </c:pt>
                <c:pt idx="1031">
                  <c:v>2.5079682631243133E-2</c:v>
                </c:pt>
                <c:pt idx="1032">
                  <c:v>1.5548064653194495E-2</c:v>
                </c:pt>
                <c:pt idx="1033">
                  <c:v>5.5471959908923937E-3</c:v>
                </c:pt>
                <c:pt idx="1034">
                  <c:v>1.6263795907127215E-2</c:v>
                </c:pt>
                <c:pt idx="1035">
                  <c:v>6.500078049763422E-3</c:v>
                </c:pt>
                <c:pt idx="1036">
                  <c:v>-1.3356844987815714E-2</c:v>
                </c:pt>
                <c:pt idx="1037">
                  <c:v>1.8883538336575507E-3</c:v>
                </c:pt>
                <c:pt idx="1038">
                  <c:v>1.9943963670222321E-2</c:v>
                </c:pt>
                <c:pt idx="1039">
                  <c:v>3.2546941186266669E-3</c:v>
                </c:pt>
                <c:pt idx="1040">
                  <c:v>-8.9971157254244045E-3</c:v>
                </c:pt>
                <c:pt idx="1041">
                  <c:v>-6.1808885510127387E-3</c:v>
                </c:pt>
                <c:pt idx="1042">
                  <c:v>-1.7545132579869293E-2</c:v>
                </c:pt>
                <c:pt idx="1043">
                  <c:v>1.5980274269797864E-2</c:v>
                </c:pt>
                <c:pt idx="1044">
                  <c:v>3.597420076902863E-2</c:v>
                </c:pt>
                <c:pt idx="1045">
                  <c:v>-1.2906489977534148E-2</c:v>
                </c:pt>
                <c:pt idx="1046">
                  <c:v>-1.6155091630989181E-2</c:v>
                </c:pt>
                <c:pt idx="1047">
                  <c:v>1.8998831927042933E-2</c:v>
                </c:pt>
                <c:pt idx="1048">
                  <c:v>2.0920170171767876E-2</c:v>
                </c:pt>
                <c:pt idx="1049">
                  <c:v>9.2576830595766345E-3</c:v>
                </c:pt>
                <c:pt idx="1050">
                  <c:v>6.7890521086920088E-3</c:v>
                </c:pt>
                <c:pt idx="1051">
                  <c:v>3.0657412470970814E-3</c:v>
                </c:pt>
                <c:pt idx="1052">
                  <c:v>-2.5190775712144987E-3</c:v>
                </c:pt>
                <c:pt idx="1053">
                  <c:v>-1.2347299778843669E-4</c:v>
                </c:pt>
                <c:pt idx="1054">
                  <c:v>-1.4110114801199744E-2</c:v>
                </c:pt>
                <c:pt idx="1055">
                  <c:v>2.2724059294147469E-3</c:v>
                </c:pt>
                <c:pt idx="1056">
                  <c:v>-6.2655325654576094E-3</c:v>
                </c:pt>
                <c:pt idx="1057">
                  <c:v>-6.6178397197618416E-3</c:v>
                </c:pt>
                <c:pt idx="1058">
                  <c:v>1.0536903334394674E-2</c:v>
                </c:pt>
                <c:pt idx="1059">
                  <c:v>1.4266986655990207E-2</c:v>
                </c:pt>
                <c:pt idx="1060">
                  <c:v>1.9043198755273418E-3</c:v>
                </c:pt>
                <c:pt idx="1061">
                  <c:v>1.4417065471806692E-2</c:v>
                </c:pt>
                <c:pt idx="1062">
                  <c:v>-1.0384248602349983E-2</c:v>
                </c:pt>
                <c:pt idx="1063">
                  <c:v>4.4023403076133873E-3</c:v>
                </c:pt>
                <c:pt idx="1064">
                  <c:v>4.4629573689181183E-3</c:v>
                </c:pt>
                <c:pt idx="1065">
                  <c:v>2.0235127609831979E-2</c:v>
                </c:pt>
                <c:pt idx="1066">
                  <c:v>6.8813327767304217E-3</c:v>
                </c:pt>
                <c:pt idx="1067">
                  <c:v>1.5915403103698607E-2</c:v>
                </c:pt>
                <c:pt idx="1068">
                  <c:v>-6.2187053838010115E-3</c:v>
                </c:pt>
                <c:pt idx="1069">
                  <c:v>8.4007549949436933E-3</c:v>
                </c:pt>
                <c:pt idx="1070">
                  <c:v>1.9031803623941782E-3</c:v>
                </c:pt>
                <c:pt idx="1071">
                  <c:v>2.0817847884251207E-2</c:v>
                </c:pt>
                <c:pt idx="1072">
                  <c:v>1.2774243258248996E-2</c:v>
                </c:pt>
                <c:pt idx="1073">
                  <c:v>2.2538049786022037E-2</c:v>
                </c:pt>
                <c:pt idx="1074">
                  <c:v>1.6521514954170725E-3</c:v>
                </c:pt>
                <c:pt idx="1075">
                  <c:v>7.9803910643588532E-3</c:v>
                </c:pt>
                <c:pt idx="1076">
                  <c:v>-7.7770633740993991E-4</c:v>
                </c:pt>
                <c:pt idx="1077">
                  <c:v>2.0484424141809653E-3</c:v>
                </c:pt>
                <c:pt idx="1078">
                  <c:v>-1.5443096395665296E-2</c:v>
                </c:pt>
                <c:pt idx="1079">
                  <c:v>2.6964715837441444E-3</c:v>
                </c:pt>
                <c:pt idx="1080">
                  <c:v>1.3103025609993858E-2</c:v>
                </c:pt>
                <c:pt idx="1081">
                  <c:v>-1.1503849621553923E-2</c:v>
                </c:pt>
                <c:pt idx="1082">
                  <c:v>4.3504842310338829E-3</c:v>
                </c:pt>
                <c:pt idx="1083">
                  <c:v>1.8029636483437288E-2</c:v>
                </c:pt>
                <c:pt idx="1084">
                  <c:v>-5.3668390222965032E-3</c:v>
                </c:pt>
                <c:pt idx="1085">
                  <c:v>8.2023381227387549E-3</c:v>
                </c:pt>
                <c:pt idx="1086">
                  <c:v>-9.8104891891455607E-3</c:v>
                </c:pt>
                <c:pt idx="1087">
                  <c:v>-1.7018341437064297E-2</c:v>
                </c:pt>
                <c:pt idx="1088">
                  <c:v>2.0368815147496153E-2</c:v>
                </c:pt>
                <c:pt idx="1089">
                  <c:v>-1.7214614489837493E-2</c:v>
                </c:pt>
                <c:pt idx="1090">
                  <c:v>-5.6570633129336845E-3</c:v>
                </c:pt>
                <c:pt idx="1091">
                  <c:v>1.2001415899533395E-2</c:v>
                </c:pt>
                <c:pt idx="1092">
                  <c:v>-2.3436990240904396E-3</c:v>
                </c:pt>
                <c:pt idx="1093">
                  <c:v>-1.6559722708342748E-2</c:v>
                </c:pt>
                <c:pt idx="1094">
                  <c:v>-7.4607819575772758E-3</c:v>
                </c:pt>
                <c:pt idx="1095">
                  <c:v>-6.2608990395658076E-3</c:v>
                </c:pt>
                <c:pt idx="1096">
                  <c:v>-8.6107111129383011E-3</c:v>
                </c:pt>
                <c:pt idx="1097">
                  <c:v>-7.7294778166912236E-3</c:v>
                </c:pt>
                <c:pt idx="1098">
                  <c:v>4.3074112191954515E-4</c:v>
                </c:pt>
                <c:pt idx="1099">
                  <c:v>-7.5574227891786784E-3</c:v>
                </c:pt>
              </c:numCache>
            </c:numRef>
          </c:yVal>
        </c:ser>
        <c:axId val="102692736"/>
        <c:axId val="104865792"/>
      </c:scatterChart>
      <c:valAx>
        <c:axId val="10269273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Bin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104865792"/>
        <c:crosses val="autoZero"/>
        <c:crossBetween val="midCat"/>
      </c:valAx>
      <c:valAx>
        <c:axId val="104865792"/>
        <c:scaling>
          <c:orientation val="minMax"/>
          <c:max val="1"/>
          <c:min val="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Counts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102692736"/>
        <c:crosses val="autoZero"/>
        <c:crossBetween val="midCat"/>
      </c:valAx>
    </c:plotArea>
    <c:plotVisOnly val="1"/>
  </c:chart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600</a:t>
            </a:r>
          </a:p>
        </c:rich>
      </c:tx>
      <c:layout/>
    </c:title>
    <c:plotArea>
      <c:layout/>
      <c:scatterChart>
        <c:scatterStyle val="lineMarker"/>
        <c:ser>
          <c:idx val="3"/>
          <c:order val="0"/>
          <c:tx>
            <c:strRef>
              <c:f>'600!'!$F$1</c:f>
              <c:strCache>
                <c:ptCount val="1"/>
                <c:pt idx="0">
                  <c:v>Moons-Bkgrd</c:v>
                </c:pt>
              </c:strCache>
            </c:strRef>
          </c:tx>
          <c:marker>
            <c:symbol val="none"/>
          </c:marker>
          <c:xVal>
            <c:numRef>
              <c:f>'600!'!$A$2:$A$1101</c:f>
              <c:numCache>
                <c:formatCode>General</c:formatCode>
                <c:ptCount val="11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  <c:pt idx="890">
                  <c:v>890</c:v>
                </c:pt>
                <c:pt idx="891">
                  <c:v>891</c:v>
                </c:pt>
                <c:pt idx="892">
                  <c:v>892</c:v>
                </c:pt>
                <c:pt idx="893">
                  <c:v>893</c:v>
                </c:pt>
                <c:pt idx="894">
                  <c:v>894</c:v>
                </c:pt>
                <c:pt idx="895">
                  <c:v>895</c:v>
                </c:pt>
                <c:pt idx="896">
                  <c:v>896</c:v>
                </c:pt>
                <c:pt idx="897">
                  <c:v>897</c:v>
                </c:pt>
                <c:pt idx="898">
                  <c:v>898</c:v>
                </c:pt>
                <c:pt idx="899">
                  <c:v>899</c:v>
                </c:pt>
                <c:pt idx="900">
                  <c:v>900</c:v>
                </c:pt>
                <c:pt idx="901">
                  <c:v>901</c:v>
                </c:pt>
                <c:pt idx="902">
                  <c:v>902</c:v>
                </c:pt>
                <c:pt idx="903">
                  <c:v>903</c:v>
                </c:pt>
                <c:pt idx="904">
                  <c:v>904</c:v>
                </c:pt>
                <c:pt idx="905">
                  <c:v>905</c:v>
                </c:pt>
                <c:pt idx="906">
                  <c:v>906</c:v>
                </c:pt>
                <c:pt idx="907">
                  <c:v>907</c:v>
                </c:pt>
                <c:pt idx="908">
                  <c:v>908</c:v>
                </c:pt>
                <c:pt idx="909">
                  <c:v>909</c:v>
                </c:pt>
                <c:pt idx="910">
                  <c:v>910</c:v>
                </c:pt>
                <c:pt idx="911">
                  <c:v>911</c:v>
                </c:pt>
                <c:pt idx="912">
                  <c:v>912</c:v>
                </c:pt>
                <c:pt idx="913">
                  <c:v>913</c:v>
                </c:pt>
                <c:pt idx="914">
                  <c:v>914</c:v>
                </c:pt>
                <c:pt idx="915">
                  <c:v>915</c:v>
                </c:pt>
                <c:pt idx="916">
                  <c:v>916</c:v>
                </c:pt>
                <c:pt idx="917">
                  <c:v>917</c:v>
                </c:pt>
                <c:pt idx="918">
                  <c:v>918</c:v>
                </c:pt>
                <c:pt idx="919">
                  <c:v>919</c:v>
                </c:pt>
                <c:pt idx="920">
                  <c:v>920</c:v>
                </c:pt>
                <c:pt idx="921">
                  <c:v>921</c:v>
                </c:pt>
                <c:pt idx="922">
                  <c:v>922</c:v>
                </c:pt>
                <c:pt idx="923">
                  <c:v>923</c:v>
                </c:pt>
                <c:pt idx="924">
                  <c:v>924</c:v>
                </c:pt>
                <c:pt idx="925">
                  <c:v>925</c:v>
                </c:pt>
                <c:pt idx="926">
                  <c:v>926</c:v>
                </c:pt>
                <c:pt idx="927">
                  <c:v>927</c:v>
                </c:pt>
                <c:pt idx="928">
                  <c:v>928</c:v>
                </c:pt>
                <c:pt idx="929">
                  <c:v>929</c:v>
                </c:pt>
                <c:pt idx="930">
                  <c:v>930</c:v>
                </c:pt>
                <c:pt idx="931">
                  <c:v>931</c:v>
                </c:pt>
                <c:pt idx="932">
                  <c:v>932</c:v>
                </c:pt>
                <c:pt idx="933">
                  <c:v>933</c:v>
                </c:pt>
                <c:pt idx="934">
                  <c:v>934</c:v>
                </c:pt>
                <c:pt idx="935">
                  <c:v>935</c:v>
                </c:pt>
                <c:pt idx="936">
                  <c:v>936</c:v>
                </c:pt>
                <c:pt idx="937">
                  <c:v>937</c:v>
                </c:pt>
                <c:pt idx="938">
                  <c:v>938</c:v>
                </c:pt>
                <c:pt idx="939">
                  <c:v>939</c:v>
                </c:pt>
                <c:pt idx="940">
                  <c:v>940</c:v>
                </c:pt>
                <c:pt idx="941">
                  <c:v>941</c:v>
                </c:pt>
                <c:pt idx="942">
                  <c:v>942</c:v>
                </c:pt>
                <c:pt idx="943">
                  <c:v>943</c:v>
                </c:pt>
                <c:pt idx="944">
                  <c:v>944</c:v>
                </c:pt>
                <c:pt idx="945">
                  <c:v>945</c:v>
                </c:pt>
                <c:pt idx="946">
                  <c:v>946</c:v>
                </c:pt>
                <c:pt idx="947">
                  <c:v>947</c:v>
                </c:pt>
                <c:pt idx="948">
                  <c:v>948</c:v>
                </c:pt>
                <c:pt idx="949">
                  <c:v>949</c:v>
                </c:pt>
                <c:pt idx="950">
                  <c:v>950</c:v>
                </c:pt>
                <c:pt idx="951">
                  <c:v>951</c:v>
                </c:pt>
                <c:pt idx="952">
                  <c:v>952</c:v>
                </c:pt>
                <c:pt idx="953">
                  <c:v>953</c:v>
                </c:pt>
                <c:pt idx="954">
                  <c:v>954</c:v>
                </c:pt>
                <c:pt idx="955">
                  <c:v>955</c:v>
                </c:pt>
                <c:pt idx="956">
                  <c:v>956</c:v>
                </c:pt>
                <c:pt idx="957">
                  <c:v>957</c:v>
                </c:pt>
                <c:pt idx="958">
                  <c:v>958</c:v>
                </c:pt>
                <c:pt idx="959">
                  <c:v>959</c:v>
                </c:pt>
                <c:pt idx="960">
                  <c:v>960</c:v>
                </c:pt>
                <c:pt idx="961">
                  <c:v>961</c:v>
                </c:pt>
                <c:pt idx="962">
                  <c:v>962</c:v>
                </c:pt>
                <c:pt idx="963">
                  <c:v>963</c:v>
                </c:pt>
                <c:pt idx="964">
                  <c:v>964</c:v>
                </c:pt>
                <c:pt idx="965">
                  <c:v>965</c:v>
                </c:pt>
                <c:pt idx="966">
                  <c:v>966</c:v>
                </c:pt>
                <c:pt idx="967">
                  <c:v>967</c:v>
                </c:pt>
                <c:pt idx="968">
                  <c:v>968</c:v>
                </c:pt>
                <c:pt idx="969">
                  <c:v>969</c:v>
                </c:pt>
                <c:pt idx="970">
                  <c:v>970</c:v>
                </c:pt>
                <c:pt idx="971">
                  <c:v>971</c:v>
                </c:pt>
                <c:pt idx="972">
                  <c:v>972</c:v>
                </c:pt>
                <c:pt idx="973">
                  <c:v>973</c:v>
                </c:pt>
                <c:pt idx="974">
                  <c:v>974</c:v>
                </c:pt>
                <c:pt idx="975">
                  <c:v>975</c:v>
                </c:pt>
                <c:pt idx="976">
                  <c:v>976</c:v>
                </c:pt>
                <c:pt idx="977">
                  <c:v>977</c:v>
                </c:pt>
                <c:pt idx="978">
                  <c:v>978</c:v>
                </c:pt>
                <c:pt idx="979">
                  <c:v>979</c:v>
                </c:pt>
                <c:pt idx="980">
                  <c:v>980</c:v>
                </c:pt>
                <c:pt idx="981">
                  <c:v>981</c:v>
                </c:pt>
                <c:pt idx="982">
                  <c:v>982</c:v>
                </c:pt>
                <c:pt idx="983">
                  <c:v>983</c:v>
                </c:pt>
                <c:pt idx="984">
                  <c:v>984</c:v>
                </c:pt>
                <c:pt idx="985">
                  <c:v>985</c:v>
                </c:pt>
                <c:pt idx="986">
                  <c:v>986</c:v>
                </c:pt>
                <c:pt idx="987">
                  <c:v>987</c:v>
                </c:pt>
                <c:pt idx="988">
                  <c:v>988</c:v>
                </c:pt>
                <c:pt idx="989">
                  <c:v>989</c:v>
                </c:pt>
                <c:pt idx="990">
                  <c:v>990</c:v>
                </c:pt>
                <c:pt idx="991">
                  <c:v>991</c:v>
                </c:pt>
                <c:pt idx="992">
                  <c:v>992</c:v>
                </c:pt>
                <c:pt idx="993">
                  <c:v>993</c:v>
                </c:pt>
                <c:pt idx="994">
                  <c:v>994</c:v>
                </c:pt>
                <c:pt idx="995">
                  <c:v>995</c:v>
                </c:pt>
                <c:pt idx="996">
                  <c:v>996</c:v>
                </c:pt>
                <c:pt idx="997">
                  <c:v>997</c:v>
                </c:pt>
                <c:pt idx="998">
                  <c:v>998</c:v>
                </c:pt>
                <c:pt idx="999">
                  <c:v>999</c:v>
                </c:pt>
                <c:pt idx="1000">
                  <c:v>1000</c:v>
                </c:pt>
                <c:pt idx="1001">
                  <c:v>1001</c:v>
                </c:pt>
                <c:pt idx="1002">
                  <c:v>1002</c:v>
                </c:pt>
                <c:pt idx="1003">
                  <c:v>1003</c:v>
                </c:pt>
                <c:pt idx="1004">
                  <c:v>1004</c:v>
                </c:pt>
                <c:pt idx="1005">
                  <c:v>1005</c:v>
                </c:pt>
                <c:pt idx="1006">
                  <c:v>1006</c:v>
                </c:pt>
                <c:pt idx="1007">
                  <c:v>1007</c:v>
                </c:pt>
                <c:pt idx="1008">
                  <c:v>1008</c:v>
                </c:pt>
                <c:pt idx="1009">
                  <c:v>1009</c:v>
                </c:pt>
                <c:pt idx="1010">
                  <c:v>1010</c:v>
                </c:pt>
                <c:pt idx="1011">
                  <c:v>1011</c:v>
                </c:pt>
                <c:pt idx="1012">
                  <c:v>1012</c:v>
                </c:pt>
                <c:pt idx="1013">
                  <c:v>1013</c:v>
                </c:pt>
                <c:pt idx="1014">
                  <c:v>1014</c:v>
                </c:pt>
                <c:pt idx="1015">
                  <c:v>1015</c:v>
                </c:pt>
                <c:pt idx="1016">
                  <c:v>1016</c:v>
                </c:pt>
                <c:pt idx="1017">
                  <c:v>1017</c:v>
                </c:pt>
                <c:pt idx="1018">
                  <c:v>1018</c:v>
                </c:pt>
                <c:pt idx="1019">
                  <c:v>1019</c:v>
                </c:pt>
                <c:pt idx="1020">
                  <c:v>1020</c:v>
                </c:pt>
                <c:pt idx="1021">
                  <c:v>1021</c:v>
                </c:pt>
                <c:pt idx="1022">
                  <c:v>1022</c:v>
                </c:pt>
                <c:pt idx="1023">
                  <c:v>1023</c:v>
                </c:pt>
                <c:pt idx="1024">
                  <c:v>1024</c:v>
                </c:pt>
                <c:pt idx="1025">
                  <c:v>1025</c:v>
                </c:pt>
                <c:pt idx="1026">
                  <c:v>1026</c:v>
                </c:pt>
                <c:pt idx="1027">
                  <c:v>1027</c:v>
                </c:pt>
                <c:pt idx="1028">
                  <c:v>1028</c:v>
                </c:pt>
                <c:pt idx="1029">
                  <c:v>1029</c:v>
                </c:pt>
                <c:pt idx="1030">
                  <c:v>1030</c:v>
                </c:pt>
                <c:pt idx="1031">
                  <c:v>1031</c:v>
                </c:pt>
                <c:pt idx="1032">
                  <c:v>1032</c:v>
                </c:pt>
                <c:pt idx="1033">
                  <c:v>1033</c:v>
                </c:pt>
                <c:pt idx="1034">
                  <c:v>1034</c:v>
                </c:pt>
                <c:pt idx="1035">
                  <c:v>1035</c:v>
                </c:pt>
                <c:pt idx="1036">
                  <c:v>1036</c:v>
                </c:pt>
                <c:pt idx="1037">
                  <c:v>1037</c:v>
                </c:pt>
                <c:pt idx="1038">
                  <c:v>1038</c:v>
                </c:pt>
                <c:pt idx="1039">
                  <c:v>1039</c:v>
                </c:pt>
                <c:pt idx="1040">
                  <c:v>1040</c:v>
                </c:pt>
                <c:pt idx="1041">
                  <c:v>1041</c:v>
                </c:pt>
                <c:pt idx="1042">
                  <c:v>1042</c:v>
                </c:pt>
                <c:pt idx="1043">
                  <c:v>1043</c:v>
                </c:pt>
                <c:pt idx="1044">
                  <c:v>1044</c:v>
                </c:pt>
                <c:pt idx="1045">
                  <c:v>1045</c:v>
                </c:pt>
                <c:pt idx="1046">
                  <c:v>1046</c:v>
                </c:pt>
                <c:pt idx="1047">
                  <c:v>1047</c:v>
                </c:pt>
                <c:pt idx="1048">
                  <c:v>1048</c:v>
                </c:pt>
                <c:pt idx="1049">
                  <c:v>1049</c:v>
                </c:pt>
                <c:pt idx="1050">
                  <c:v>1050</c:v>
                </c:pt>
                <c:pt idx="1051">
                  <c:v>1051</c:v>
                </c:pt>
                <c:pt idx="1052">
                  <c:v>1052</c:v>
                </c:pt>
                <c:pt idx="1053">
                  <c:v>1053</c:v>
                </c:pt>
                <c:pt idx="1054">
                  <c:v>1054</c:v>
                </c:pt>
                <c:pt idx="1055">
                  <c:v>1055</c:v>
                </c:pt>
                <c:pt idx="1056">
                  <c:v>1056</c:v>
                </c:pt>
                <c:pt idx="1057">
                  <c:v>1057</c:v>
                </c:pt>
                <c:pt idx="1058">
                  <c:v>1058</c:v>
                </c:pt>
                <c:pt idx="1059">
                  <c:v>1059</c:v>
                </c:pt>
                <c:pt idx="1060">
                  <c:v>1060</c:v>
                </c:pt>
                <c:pt idx="1061">
                  <c:v>1061</c:v>
                </c:pt>
                <c:pt idx="1062">
                  <c:v>1062</c:v>
                </c:pt>
                <c:pt idx="1063">
                  <c:v>1063</c:v>
                </c:pt>
                <c:pt idx="1064">
                  <c:v>1064</c:v>
                </c:pt>
                <c:pt idx="1065">
                  <c:v>1065</c:v>
                </c:pt>
                <c:pt idx="1066">
                  <c:v>1066</c:v>
                </c:pt>
                <c:pt idx="1067">
                  <c:v>1067</c:v>
                </c:pt>
                <c:pt idx="1068">
                  <c:v>1068</c:v>
                </c:pt>
                <c:pt idx="1069">
                  <c:v>1069</c:v>
                </c:pt>
                <c:pt idx="1070">
                  <c:v>1070</c:v>
                </c:pt>
                <c:pt idx="1071">
                  <c:v>1071</c:v>
                </c:pt>
                <c:pt idx="1072">
                  <c:v>1072</c:v>
                </c:pt>
                <c:pt idx="1073">
                  <c:v>1073</c:v>
                </c:pt>
                <c:pt idx="1074">
                  <c:v>1074</c:v>
                </c:pt>
                <c:pt idx="1075">
                  <c:v>1075</c:v>
                </c:pt>
                <c:pt idx="1076">
                  <c:v>1076</c:v>
                </c:pt>
                <c:pt idx="1077">
                  <c:v>1077</c:v>
                </c:pt>
                <c:pt idx="1078">
                  <c:v>1078</c:v>
                </c:pt>
                <c:pt idx="1079">
                  <c:v>1079</c:v>
                </c:pt>
                <c:pt idx="1080">
                  <c:v>1080</c:v>
                </c:pt>
                <c:pt idx="1081">
                  <c:v>1081</c:v>
                </c:pt>
                <c:pt idx="1082">
                  <c:v>1082</c:v>
                </c:pt>
                <c:pt idx="1083">
                  <c:v>1083</c:v>
                </c:pt>
                <c:pt idx="1084">
                  <c:v>1084</c:v>
                </c:pt>
                <c:pt idx="1085">
                  <c:v>1085</c:v>
                </c:pt>
                <c:pt idx="1086">
                  <c:v>1086</c:v>
                </c:pt>
                <c:pt idx="1087">
                  <c:v>1087</c:v>
                </c:pt>
                <c:pt idx="1088">
                  <c:v>1088</c:v>
                </c:pt>
                <c:pt idx="1089">
                  <c:v>1089</c:v>
                </c:pt>
                <c:pt idx="1090">
                  <c:v>1090</c:v>
                </c:pt>
                <c:pt idx="1091">
                  <c:v>1091</c:v>
                </c:pt>
                <c:pt idx="1092">
                  <c:v>1092</c:v>
                </c:pt>
                <c:pt idx="1093">
                  <c:v>1093</c:v>
                </c:pt>
                <c:pt idx="1094">
                  <c:v>1094</c:v>
                </c:pt>
                <c:pt idx="1095">
                  <c:v>1095</c:v>
                </c:pt>
                <c:pt idx="1096">
                  <c:v>1096</c:v>
                </c:pt>
                <c:pt idx="1097">
                  <c:v>1097</c:v>
                </c:pt>
                <c:pt idx="1098">
                  <c:v>1098</c:v>
                </c:pt>
                <c:pt idx="1099">
                  <c:v>1099</c:v>
                </c:pt>
              </c:numCache>
            </c:numRef>
          </c:xVal>
          <c:yVal>
            <c:numRef>
              <c:f>'600!'!$G$2:$G$1101</c:f>
              <c:numCache>
                <c:formatCode>General</c:formatCode>
                <c:ptCount val="1100"/>
                <c:pt idx="0">
                  <c:v>3.571987919083311E-4</c:v>
                </c:pt>
                <c:pt idx="1">
                  <c:v>4.2820834359616495E-3</c:v>
                </c:pt>
                <c:pt idx="2">
                  <c:v>9.2332783719537813E-3</c:v>
                </c:pt>
                <c:pt idx="3">
                  <c:v>9.4716561201428212E-3</c:v>
                </c:pt>
                <c:pt idx="4">
                  <c:v>-1.38816846337429E-2</c:v>
                </c:pt>
                <c:pt idx="5">
                  <c:v>-6.7245577640574336E-3</c:v>
                </c:pt>
                <c:pt idx="6">
                  <c:v>-8.7456602417691608E-3</c:v>
                </c:pt>
                <c:pt idx="7">
                  <c:v>2.4214697236486227E-3</c:v>
                </c:pt>
                <c:pt idx="8">
                  <c:v>2.5976802916355649E-3</c:v>
                </c:pt>
                <c:pt idx="9">
                  <c:v>-1.9364327459789638E-2</c:v>
                </c:pt>
                <c:pt idx="10">
                  <c:v>-7.7059090461617128E-4</c:v>
                </c:pt>
                <c:pt idx="11">
                  <c:v>1.6400710627522127E-2</c:v>
                </c:pt>
                <c:pt idx="12">
                  <c:v>4.2091130766642275E-3</c:v>
                </c:pt>
                <c:pt idx="13">
                  <c:v>5.1687388476881896E-3</c:v>
                </c:pt>
                <c:pt idx="14">
                  <c:v>1.219247797725651E-2</c:v>
                </c:pt>
                <c:pt idx="15">
                  <c:v>8.7578454872585081E-3</c:v>
                </c:pt>
                <c:pt idx="16">
                  <c:v>7.0944507941626839E-3</c:v>
                </c:pt>
                <c:pt idx="17">
                  <c:v>1.4888513452573998E-2</c:v>
                </c:pt>
                <c:pt idx="18">
                  <c:v>-1.34912215882955E-2</c:v>
                </c:pt>
                <c:pt idx="19">
                  <c:v>5.7106631350472168E-3</c:v>
                </c:pt>
                <c:pt idx="20">
                  <c:v>4.5093161282928566E-3</c:v>
                </c:pt>
                <c:pt idx="21">
                  <c:v>-6.0802402906959757E-3</c:v>
                </c:pt>
                <c:pt idx="22">
                  <c:v>6.049361140074711E-3</c:v>
                </c:pt>
                <c:pt idx="23">
                  <c:v>1.2224468020409052E-2</c:v>
                </c:pt>
                <c:pt idx="24">
                  <c:v>2.4305937575677559E-3</c:v>
                </c:pt>
                <c:pt idx="25">
                  <c:v>-1.3399988309655315E-2</c:v>
                </c:pt>
                <c:pt idx="26">
                  <c:v>3.5776421059401397E-3</c:v>
                </c:pt>
                <c:pt idx="27">
                  <c:v>1.8716695617574314E-3</c:v>
                </c:pt>
                <c:pt idx="28">
                  <c:v>3.9447748013468099E-3</c:v>
                </c:pt>
                <c:pt idx="29">
                  <c:v>8.8410098218089234E-3</c:v>
                </c:pt>
                <c:pt idx="30">
                  <c:v>1.2141058514301962E-2</c:v>
                </c:pt>
                <c:pt idx="31">
                  <c:v>1.2964447247564043E-2</c:v>
                </c:pt>
                <c:pt idx="32">
                  <c:v>1.986730350635723E-2</c:v>
                </c:pt>
                <c:pt idx="33">
                  <c:v>1.9615648269741614E-2</c:v>
                </c:pt>
                <c:pt idx="34">
                  <c:v>1.9874294912933911E-3</c:v>
                </c:pt>
                <c:pt idx="35">
                  <c:v>-2.8455536535152053E-3</c:v>
                </c:pt>
                <c:pt idx="36">
                  <c:v>-3.9606267615460026E-3</c:v>
                </c:pt>
                <c:pt idx="37">
                  <c:v>-1.8105784047018687E-2</c:v>
                </c:pt>
                <c:pt idx="38">
                  <c:v>7.5418167701604959E-3</c:v>
                </c:pt>
                <c:pt idx="39">
                  <c:v>9.6536921298749016E-4</c:v>
                </c:pt>
                <c:pt idx="40">
                  <c:v>1.6027567016991821E-2</c:v>
                </c:pt>
                <c:pt idx="41">
                  <c:v>2.3751973100638094E-2</c:v>
                </c:pt>
                <c:pt idx="42">
                  <c:v>2.8826294799297349E-2</c:v>
                </c:pt>
                <c:pt idx="43">
                  <c:v>7.6798815655297337E-3</c:v>
                </c:pt>
                <c:pt idx="44">
                  <c:v>-1.7572716417805615E-2</c:v>
                </c:pt>
                <c:pt idx="45">
                  <c:v>-2.0874904992966271E-2</c:v>
                </c:pt>
                <c:pt idx="46">
                  <c:v>-7.1838303615828682E-3</c:v>
                </c:pt>
                <c:pt idx="47">
                  <c:v>1.2391093914372228E-2</c:v>
                </c:pt>
                <c:pt idx="48">
                  <c:v>2.9277847584820754E-2</c:v>
                </c:pt>
                <c:pt idx="49">
                  <c:v>2.6990330445393325E-4</c:v>
                </c:pt>
                <c:pt idx="50">
                  <c:v>1.2631559443229797E-2</c:v>
                </c:pt>
                <c:pt idx="51">
                  <c:v>-1.1643536086240931E-2</c:v>
                </c:pt>
                <c:pt idx="52">
                  <c:v>-2.0850727620238558E-2</c:v>
                </c:pt>
                <c:pt idx="53">
                  <c:v>-1.0543571924946754E-2</c:v>
                </c:pt>
                <c:pt idx="54">
                  <c:v>2.6718766061034566E-3</c:v>
                </c:pt>
                <c:pt idx="55">
                  <c:v>-5.7871478472270596E-3</c:v>
                </c:pt>
                <c:pt idx="56">
                  <c:v>-9.1652415850406316E-3</c:v>
                </c:pt>
                <c:pt idx="57">
                  <c:v>-2.3188237699101207E-3</c:v>
                </c:pt>
                <c:pt idx="58">
                  <c:v>1.6854283850662778E-3</c:v>
                </c:pt>
                <c:pt idx="59">
                  <c:v>6.615744978745561E-3</c:v>
                </c:pt>
                <c:pt idx="60">
                  <c:v>1.0765544165715856E-2</c:v>
                </c:pt>
                <c:pt idx="61">
                  <c:v>-1.6256709223244899E-2</c:v>
                </c:pt>
                <c:pt idx="62">
                  <c:v>-4.6300020827272706E-3</c:v>
                </c:pt>
                <c:pt idx="63">
                  <c:v>5.4967365628957094E-5</c:v>
                </c:pt>
                <c:pt idx="64">
                  <c:v>1.515965011360389E-2</c:v>
                </c:pt>
                <c:pt idx="65">
                  <c:v>-1.5095922697647942E-2</c:v>
                </c:pt>
                <c:pt idx="66">
                  <c:v>2.0056776565185912E-3</c:v>
                </c:pt>
                <c:pt idx="67">
                  <c:v>-5.9579643488054815E-3</c:v>
                </c:pt>
                <c:pt idx="68">
                  <c:v>1.3296116595520211E-3</c:v>
                </c:pt>
                <c:pt idx="69">
                  <c:v>2.0196758081108715E-3</c:v>
                </c:pt>
                <c:pt idx="70">
                  <c:v>-2.963594530664135E-3</c:v>
                </c:pt>
                <c:pt idx="71">
                  <c:v>4.4122278509788762E-3</c:v>
                </c:pt>
                <c:pt idx="72">
                  <c:v>1.0802783460935361E-2</c:v>
                </c:pt>
                <c:pt idx="73">
                  <c:v>8.1045896481300155E-3</c:v>
                </c:pt>
                <c:pt idx="74">
                  <c:v>-3.4417542489593891E-3</c:v>
                </c:pt>
                <c:pt idx="75">
                  <c:v>-6.9190462976653506E-3</c:v>
                </c:pt>
                <c:pt idx="76">
                  <c:v>-1.0238658316967542E-2</c:v>
                </c:pt>
                <c:pt idx="77">
                  <c:v>4.8135684304306042E-3</c:v>
                </c:pt>
                <c:pt idx="78">
                  <c:v>-9.5148914302880475E-3</c:v>
                </c:pt>
                <c:pt idx="79">
                  <c:v>-7.0346204616623083E-3</c:v>
                </c:pt>
                <c:pt idx="80">
                  <c:v>-1.0087115416128299E-2</c:v>
                </c:pt>
                <c:pt idx="81">
                  <c:v>1.015877051645484E-2</c:v>
                </c:pt>
                <c:pt idx="82">
                  <c:v>3.1792957845550042E-3</c:v>
                </c:pt>
                <c:pt idx="83">
                  <c:v>-4.1762278043020983E-3</c:v>
                </c:pt>
                <c:pt idx="84">
                  <c:v>-7.3353287566022638E-3</c:v>
                </c:pt>
                <c:pt idx="85">
                  <c:v>-1.7301824928332432E-2</c:v>
                </c:pt>
                <c:pt idx="86">
                  <c:v>-1.744644308393787E-2</c:v>
                </c:pt>
                <c:pt idx="87">
                  <c:v>-6.9024251269236478E-4</c:v>
                </c:pt>
                <c:pt idx="88">
                  <c:v>5.6839745920411397E-4</c:v>
                </c:pt>
                <c:pt idx="89">
                  <c:v>-6.9744520991824148E-3</c:v>
                </c:pt>
                <c:pt idx="90">
                  <c:v>-5.2311511020601657E-3</c:v>
                </c:pt>
                <c:pt idx="91">
                  <c:v>-1.9354750138477924E-2</c:v>
                </c:pt>
                <c:pt idx="92">
                  <c:v>-2.8729674660880347E-2</c:v>
                </c:pt>
                <c:pt idx="93">
                  <c:v>-1.7818724868970195E-2</c:v>
                </c:pt>
                <c:pt idx="94">
                  <c:v>-9.0117445183793311E-3</c:v>
                </c:pt>
                <c:pt idx="95">
                  <c:v>-7.5080769763189673E-3</c:v>
                </c:pt>
                <c:pt idx="96">
                  <c:v>-1.3147411695443641E-2</c:v>
                </c:pt>
                <c:pt idx="97">
                  <c:v>-1.718535173703626E-2</c:v>
                </c:pt>
                <c:pt idx="98">
                  <c:v>-5.5217916351880869E-3</c:v>
                </c:pt>
                <c:pt idx="99">
                  <c:v>-1.6585807654050773E-2</c:v>
                </c:pt>
                <c:pt idx="100">
                  <c:v>-1.3874061429559836E-2</c:v>
                </c:pt>
                <c:pt idx="101">
                  <c:v>-1.1328658871754481E-2</c:v>
                </c:pt>
                <c:pt idx="102">
                  <c:v>-1.4824310545009057E-2</c:v>
                </c:pt>
                <c:pt idx="103">
                  <c:v>-9.5518999185206972E-4</c:v>
                </c:pt>
                <c:pt idx="104">
                  <c:v>9.8448443338799065E-3</c:v>
                </c:pt>
                <c:pt idx="105">
                  <c:v>1.9410846948845321E-2</c:v>
                </c:pt>
                <c:pt idx="106">
                  <c:v>3.5257724719740563E-4</c:v>
                </c:pt>
                <c:pt idx="107">
                  <c:v>-4.0838947352388952E-3</c:v>
                </c:pt>
                <c:pt idx="108">
                  <c:v>-1.0461558947190554E-3</c:v>
                </c:pt>
                <c:pt idx="109">
                  <c:v>-4.9189189161657635E-3</c:v>
                </c:pt>
                <c:pt idx="110">
                  <c:v>-1.9940519037211401E-2</c:v>
                </c:pt>
                <c:pt idx="111">
                  <c:v>-7.8705733728972292E-3</c:v>
                </c:pt>
                <c:pt idx="112">
                  <c:v>8.5757279646790294E-3</c:v>
                </c:pt>
                <c:pt idx="113">
                  <c:v>-1.7211631839323789E-2</c:v>
                </c:pt>
                <c:pt idx="114">
                  <c:v>-2.5285825181153541E-2</c:v>
                </c:pt>
                <c:pt idx="115">
                  <c:v>-1.0956198771282085E-2</c:v>
                </c:pt>
                <c:pt idx="116">
                  <c:v>9.9941507929259665E-3</c:v>
                </c:pt>
                <c:pt idx="117">
                  <c:v>-1.0172218967609441E-2</c:v>
                </c:pt>
                <c:pt idx="118">
                  <c:v>-2.0521332110650617E-2</c:v>
                </c:pt>
                <c:pt idx="119">
                  <c:v>8.3096728554497531E-4</c:v>
                </c:pt>
                <c:pt idx="120">
                  <c:v>1.2393783594864439E-2</c:v>
                </c:pt>
                <c:pt idx="121">
                  <c:v>4.8773703960693998E-4</c:v>
                </c:pt>
                <c:pt idx="122">
                  <c:v>-4.9914211852597674E-4</c:v>
                </c:pt>
                <c:pt idx="123">
                  <c:v>-5.3174509057029393E-3</c:v>
                </c:pt>
                <c:pt idx="124">
                  <c:v>-7.3420306318826801E-3</c:v>
                </c:pt>
                <c:pt idx="125">
                  <c:v>-7.4154245268703784E-3</c:v>
                </c:pt>
                <c:pt idx="126">
                  <c:v>2.0426732848091954E-2</c:v>
                </c:pt>
                <c:pt idx="127">
                  <c:v>1.7099260000535833E-2</c:v>
                </c:pt>
                <c:pt idx="128">
                  <c:v>3.8976833102500469E-3</c:v>
                </c:pt>
                <c:pt idx="129">
                  <c:v>9.8336534087853223E-5</c:v>
                </c:pt>
                <c:pt idx="130">
                  <c:v>-8.9328896034795418E-3</c:v>
                </c:pt>
                <c:pt idx="131">
                  <c:v>-1.671997916405412E-2</c:v>
                </c:pt>
                <c:pt idx="132">
                  <c:v>2.795638720999416E-3</c:v>
                </c:pt>
                <c:pt idx="133">
                  <c:v>2.0806229153121573E-2</c:v>
                </c:pt>
                <c:pt idx="134">
                  <c:v>-3.8183082518411012E-3</c:v>
                </c:pt>
                <c:pt idx="135">
                  <c:v>-5.7577249231351114E-3</c:v>
                </c:pt>
                <c:pt idx="136">
                  <c:v>-1.9115243286404917E-3</c:v>
                </c:pt>
                <c:pt idx="137">
                  <c:v>-1.4268246992418911E-2</c:v>
                </c:pt>
                <c:pt idx="138">
                  <c:v>6.2570231041912273E-3</c:v>
                </c:pt>
                <c:pt idx="139">
                  <c:v>1.2538936745483511E-2</c:v>
                </c:pt>
                <c:pt idx="140">
                  <c:v>5.3468589782904689E-3</c:v>
                </c:pt>
                <c:pt idx="141">
                  <c:v>1.9386780986747537E-2</c:v>
                </c:pt>
                <c:pt idx="142">
                  <c:v>1.4091976872333973E-2</c:v>
                </c:pt>
                <c:pt idx="143">
                  <c:v>3.4096415956817337E-3</c:v>
                </c:pt>
                <c:pt idx="144">
                  <c:v>2.560699568412159E-2</c:v>
                </c:pt>
                <c:pt idx="145">
                  <c:v>2.1792655072555452E-2</c:v>
                </c:pt>
                <c:pt idx="146">
                  <c:v>-6.5414298522422643E-3</c:v>
                </c:pt>
                <c:pt idx="147">
                  <c:v>-6.2681235081488611E-3</c:v>
                </c:pt>
                <c:pt idx="148">
                  <c:v>4.7381863328943251E-2</c:v>
                </c:pt>
                <c:pt idx="149">
                  <c:v>4.1211994549874238E-2</c:v>
                </c:pt>
                <c:pt idx="150">
                  <c:v>4.9609282711404658E-3</c:v>
                </c:pt>
                <c:pt idx="151">
                  <c:v>2.371634979518079E-2</c:v>
                </c:pt>
                <c:pt idx="152">
                  <c:v>3.0774597831746218E-2</c:v>
                </c:pt>
                <c:pt idx="153">
                  <c:v>3.3490155585288492E-2</c:v>
                </c:pt>
                <c:pt idx="154">
                  <c:v>3.4878798761176513E-2</c:v>
                </c:pt>
                <c:pt idx="155">
                  <c:v>4.3485658546825907E-2</c:v>
                </c:pt>
                <c:pt idx="156">
                  <c:v>3.9819160815064487E-2</c:v>
                </c:pt>
                <c:pt idx="157">
                  <c:v>2.2757667654662802E-2</c:v>
                </c:pt>
                <c:pt idx="158">
                  <c:v>4.1955517881613856E-2</c:v>
                </c:pt>
                <c:pt idx="159">
                  <c:v>3.9274821721778756E-2</c:v>
                </c:pt>
                <c:pt idx="160">
                  <c:v>4.5687801253071279E-2</c:v>
                </c:pt>
                <c:pt idx="161">
                  <c:v>3.6268571430496346E-2</c:v>
                </c:pt>
                <c:pt idx="162">
                  <c:v>5.9268978208917661E-2</c:v>
                </c:pt>
                <c:pt idx="163">
                  <c:v>3.5946940190036809E-2</c:v>
                </c:pt>
                <c:pt idx="164">
                  <c:v>3.171519522228123E-2</c:v>
                </c:pt>
                <c:pt idx="165">
                  <c:v>5.8184371866619615E-2</c:v>
                </c:pt>
                <c:pt idx="166">
                  <c:v>5.8207479200626605E-2</c:v>
                </c:pt>
                <c:pt idx="167">
                  <c:v>2.8362393304348945E-2</c:v>
                </c:pt>
                <c:pt idx="168">
                  <c:v>2.3913082220680788E-2</c:v>
                </c:pt>
                <c:pt idx="169">
                  <c:v>4.3776113460495175E-2</c:v>
                </c:pt>
                <c:pt idx="170">
                  <c:v>8.0493696511066928E-2</c:v>
                </c:pt>
                <c:pt idx="171">
                  <c:v>5.8660874692648635E-2</c:v>
                </c:pt>
                <c:pt idx="172">
                  <c:v>5.7118429823831425E-2</c:v>
                </c:pt>
                <c:pt idx="173">
                  <c:v>5.6204833101362775E-2</c:v>
                </c:pt>
                <c:pt idx="174">
                  <c:v>8.4057763903718177E-2</c:v>
                </c:pt>
                <c:pt idx="175">
                  <c:v>9.484808724459852E-2</c:v>
                </c:pt>
                <c:pt idx="176">
                  <c:v>8.5116706943750356E-2</c:v>
                </c:pt>
                <c:pt idx="177">
                  <c:v>0.10488244938659422</c:v>
                </c:pt>
                <c:pt idx="178">
                  <c:v>0.10673396871930338</c:v>
                </c:pt>
                <c:pt idx="179">
                  <c:v>9.9348739881689851E-2</c:v>
                </c:pt>
                <c:pt idx="180">
                  <c:v>0.1041619145768261</c:v>
                </c:pt>
                <c:pt idx="181">
                  <c:v>0.1087101491455145</c:v>
                </c:pt>
                <c:pt idx="182">
                  <c:v>0.10101055573813143</c:v>
                </c:pt>
                <c:pt idx="183">
                  <c:v>0.11766821170814656</c:v>
                </c:pt>
                <c:pt idx="184">
                  <c:v>0.12366325183954248</c:v>
                </c:pt>
                <c:pt idx="185">
                  <c:v>0.11385740784845305</c:v>
                </c:pt>
                <c:pt idx="186">
                  <c:v>0.11948911941208816</c:v>
                </c:pt>
                <c:pt idx="187">
                  <c:v>0.13261820863609108</c:v>
                </c:pt>
                <c:pt idx="188">
                  <c:v>0.14356044636019522</c:v>
                </c:pt>
                <c:pt idx="189">
                  <c:v>0.15570086587025903</c:v>
                </c:pt>
                <c:pt idx="190">
                  <c:v>0.14662426463726569</c:v>
                </c:pt>
                <c:pt idx="191">
                  <c:v>0.13826895598162053</c:v>
                </c:pt>
                <c:pt idx="192">
                  <c:v>0.13806064766055379</c:v>
                </c:pt>
                <c:pt idx="193">
                  <c:v>0.18133774526465737</c:v>
                </c:pt>
                <c:pt idx="194">
                  <c:v>0.16893179127580804</c:v>
                </c:pt>
                <c:pt idx="195">
                  <c:v>0.16920952580289386</c:v>
                </c:pt>
                <c:pt idx="196">
                  <c:v>0.17714352196547919</c:v>
                </c:pt>
                <c:pt idx="197">
                  <c:v>0.17949615238534761</c:v>
                </c:pt>
                <c:pt idx="198">
                  <c:v>0.15503968224937295</c:v>
                </c:pt>
                <c:pt idx="199">
                  <c:v>0.15896348205189459</c:v>
                </c:pt>
                <c:pt idx="200">
                  <c:v>0.17885739253971722</c:v>
                </c:pt>
                <c:pt idx="201">
                  <c:v>0.14294079655398143</c:v>
                </c:pt>
                <c:pt idx="202">
                  <c:v>0.11740251376542536</c:v>
                </c:pt>
                <c:pt idx="203">
                  <c:v>0.15888916687669774</c:v>
                </c:pt>
                <c:pt idx="204">
                  <c:v>0.2209410932691207</c:v>
                </c:pt>
                <c:pt idx="205">
                  <c:v>0.22283107049950787</c:v>
                </c:pt>
                <c:pt idx="206">
                  <c:v>0.21307524540146536</c:v>
                </c:pt>
                <c:pt idx="207">
                  <c:v>0.21251863205105068</c:v>
                </c:pt>
                <c:pt idx="208">
                  <c:v>0.20702229565098609</c:v>
                </c:pt>
                <c:pt idx="209">
                  <c:v>0.1974588044010728</c:v>
                </c:pt>
                <c:pt idx="210">
                  <c:v>0.18326542243036884</c:v>
                </c:pt>
                <c:pt idx="211">
                  <c:v>0.23874817519163385</c:v>
                </c:pt>
                <c:pt idx="212">
                  <c:v>0.27842032544415646</c:v>
                </c:pt>
                <c:pt idx="213">
                  <c:v>0.24426161560676099</c:v>
                </c:pt>
                <c:pt idx="214">
                  <c:v>0.21809711484894409</c:v>
                </c:pt>
                <c:pt idx="215">
                  <c:v>0.24111151977895762</c:v>
                </c:pt>
                <c:pt idx="216">
                  <c:v>0.24089817387628232</c:v>
                </c:pt>
                <c:pt idx="217">
                  <c:v>0.27400783752142283</c:v>
                </c:pt>
                <c:pt idx="218">
                  <c:v>0.26968657547592417</c:v>
                </c:pt>
                <c:pt idx="219">
                  <c:v>0.30732717660513292</c:v>
                </c:pt>
                <c:pt idx="220">
                  <c:v>0.29611744288370917</c:v>
                </c:pt>
                <c:pt idx="221">
                  <c:v>0.33222273190778362</c:v>
                </c:pt>
                <c:pt idx="222">
                  <c:v>0.36230201244342736</c:v>
                </c:pt>
                <c:pt idx="223">
                  <c:v>0.31995273268072505</c:v>
                </c:pt>
                <c:pt idx="224">
                  <c:v>0.33222350467294853</c:v>
                </c:pt>
                <c:pt idx="225">
                  <c:v>0.33307632373170803</c:v>
                </c:pt>
                <c:pt idx="226">
                  <c:v>0.3209170170521809</c:v>
                </c:pt>
                <c:pt idx="227">
                  <c:v>0.34417780186705016</c:v>
                </c:pt>
                <c:pt idx="228">
                  <c:v>0.3353154976173372</c:v>
                </c:pt>
                <c:pt idx="229">
                  <c:v>0.36333729820554767</c:v>
                </c:pt>
                <c:pt idx="230">
                  <c:v>0.3381391177413231</c:v>
                </c:pt>
                <c:pt idx="231">
                  <c:v>0.36525724825523831</c:v>
                </c:pt>
                <c:pt idx="232">
                  <c:v>0.38791162403745372</c:v>
                </c:pt>
                <c:pt idx="233">
                  <c:v>0.34932725980998053</c:v>
                </c:pt>
                <c:pt idx="234">
                  <c:v>0.39979548410067223</c:v>
                </c:pt>
                <c:pt idx="235">
                  <c:v>0.43198267946500041</c:v>
                </c:pt>
                <c:pt idx="236">
                  <c:v>0.44232192546327292</c:v>
                </c:pt>
                <c:pt idx="237">
                  <c:v>0.43434349749491358</c:v>
                </c:pt>
                <c:pt idx="238">
                  <c:v>0.41155356886670269</c:v>
                </c:pt>
                <c:pt idx="239">
                  <c:v>0.37933882303648353</c:v>
                </c:pt>
                <c:pt idx="240">
                  <c:v>0.39574552208275204</c:v>
                </c:pt>
                <c:pt idx="241">
                  <c:v>0.48147840202248915</c:v>
                </c:pt>
                <c:pt idx="242">
                  <c:v>0.45540728197346597</c:v>
                </c:pt>
                <c:pt idx="243">
                  <c:v>0.40541193450182345</c:v>
                </c:pt>
                <c:pt idx="244">
                  <c:v>0.44383114293949805</c:v>
                </c:pt>
                <c:pt idx="245">
                  <c:v>0.48252868147393291</c:v>
                </c:pt>
                <c:pt idx="246">
                  <c:v>0.48332318982560263</c:v>
                </c:pt>
                <c:pt idx="247">
                  <c:v>0.4534306550769463</c:v>
                </c:pt>
                <c:pt idx="248">
                  <c:v>0.45445647551270635</c:v>
                </c:pt>
                <c:pt idx="249">
                  <c:v>0.46229688275327518</c:v>
                </c:pt>
                <c:pt idx="250">
                  <c:v>0.43850841702288945</c:v>
                </c:pt>
                <c:pt idx="251">
                  <c:v>0.45909115085259583</c:v>
                </c:pt>
                <c:pt idx="252">
                  <c:v>0.50868557417123184</c:v>
                </c:pt>
                <c:pt idx="253">
                  <c:v>0.51453060110674442</c:v>
                </c:pt>
                <c:pt idx="254">
                  <c:v>0.55862094547346963</c:v>
                </c:pt>
                <c:pt idx="255">
                  <c:v>0.53431998660901103</c:v>
                </c:pt>
                <c:pt idx="256">
                  <c:v>0.52430617573537641</c:v>
                </c:pt>
                <c:pt idx="257">
                  <c:v>0.51532849764654942</c:v>
                </c:pt>
                <c:pt idx="258">
                  <c:v>0.49974858253353571</c:v>
                </c:pt>
                <c:pt idx="259">
                  <c:v>0.5212839361196524</c:v>
                </c:pt>
                <c:pt idx="260">
                  <c:v>0.51401947494409439</c:v>
                </c:pt>
                <c:pt idx="261">
                  <c:v>0.51135753233887615</c:v>
                </c:pt>
                <c:pt idx="262">
                  <c:v>0.51913469505650367</c:v>
                </c:pt>
                <c:pt idx="263">
                  <c:v>0.55753440736433979</c:v>
                </c:pt>
                <c:pt idx="264">
                  <c:v>0.56971434015407185</c:v>
                </c:pt>
                <c:pt idx="265">
                  <c:v>0.57214134554470242</c:v>
                </c:pt>
                <c:pt idx="266">
                  <c:v>0.5892741369310831</c:v>
                </c:pt>
                <c:pt idx="267">
                  <c:v>0.55751354387353147</c:v>
                </c:pt>
                <c:pt idx="268">
                  <c:v>0.59817314601662963</c:v>
                </c:pt>
                <c:pt idx="269">
                  <c:v>0.59161204142694845</c:v>
                </c:pt>
                <c:pt idx="270">
                  <c:v>0.60606259126924489</c:v>
                </c:pt>
                <c:pt idx="271">
                  <c:v>0.64593820557425063</c:v>
                </c:pt>
                <c:pt idx="272">
                  <c:v>0.6381153919614555</c:v>
                </c:pt>
                <c:pt idx="273">
                  <c:v>0.60550382352551269</c:v>
                </c:pt>
                <c:pt idx="274">
                  <c:v>0.65953091338421566</c:v>
                </c:pt>
                <c:pt idx="275">
                  <c:v>0.6489715011368058</c:v>
                </c:pt>
                <c:pt idx="276">
                  <c:v>0.60469020523181338</c:v>
                </c:pt>
                <c:pt idx="277">
                  <c:v>0.61306822008476503</c:v>
                </c:pt>
                <c:pt idx="278">
                  <c:v>0.61366235529853141</c:v>
                </c:pt>
                <c:pt idx="279">
                  <c:v>0.62304419701868174</c:v>
                </c:pt>
                <c:pt idx="280">
                  <c:v>0.63211409608423375</c:v>
                </c:pt>
                <c:pt idx="281">
                  <c:v>0.65467874638070944</c:v>
                </c:pt>
                <c:pt idx="282">
                  <c:v>0.65354843046762823</c:v>
                </c:pt>
                <c:pt idx="283">
                  <c:v>0.67454367963565343</c:v>
                </c:pt>
                <c:pt idx="284">
                  <c:v>0.66276918941089613</c:v>
                </c:pt>
                <c:pt idx="285">
                  <c:v>0.67071213070763891</c:v>
                </c:pt>
                <c:pt idx="286">
                  <c:v>0.6654226018475986</c:v>
                </c:pt>
                <c:pt idx="287">
                  <c:v>0.6736755550059772</c:v>
                </c:pt>
                <c:pt idx="288">
                  <c:v>0.69524865288715754</c:v>
                </c:pt>
                <c:pt idx="289">
                  <c:v>0.69765075240224772</c:v>
                </c:pt>
                <c:pt idx="290">
                  <c:v>0.70713307745362453</c:v>
                </c:pt>
                <c:pt idx="291">
                  <c:v>0.640556781691487</c:v>
                </c:pt>
                <c:pt idx="292">
                  <c:v>0.64931429270338858</c:v>
                </c:pt>
                <c:pt idx="293">
                  <c:v>0.60330643607621137</c:v>
                </c:pt>
                <c:pt idx="294">
                  <c:v>0.55063666362638608</c:v>
                </c:pt>
                <c:pt idx="295">
                  <c:v>0.58421493922543855</c:v>
                </c:pt>
                <c:pt idx="296">
                  <c:v>0.62318512990737007</c:v>
                </c:pt>
                <c:pt idx="297">
                  <c:v>0.64377844419229902</c:v>
                </c:pt>
                <c:pt idx="298">
                  <c:v>0.61566867171582063</c:v>
                </c:pt>
                <c:pt idx="299">
                  <c:v>0.65473768182485437</c:v>
                </c:pt>
                <c:pt idx="300">
                  <c:v>0.70644259006153598</c:v>
                </c:pt>
                <c:pt idx="301">
                  <c:v>0.70917743592646787</c:v>
                </c:pt>
                <c:pt idx="302">
                  <c:v>0.71031913510379929</c:v>
                </c:pt>
                <c:pt idx="303">
                  <c:v>0.67105908420139082</c:v>
                </c:pt>
                <c:pt idx="304">
                  <c:v>0.64923761531119883</c:v>
                </c:pt>
                <c:pt idx="305">
                  <c:v>0.68180017548679828</c:v>
                </c:pt>
                <c:pt idx="306">
                  <c:v>0.69054978116462584</c:v>
                </c:pt>
                <c:pt idx="307">
                  <c:v>0.68263798610211668</c:v>
                </c:pt>
                <c:pt idx="308">
                  <c:v>0.70253365028479831</c:v>
                </c:pt>
                <c:pt idx="309">
                  <c:v>0.73739060486893959</c:v>
                </c:pt>
                <c:pt idx="310">
                  <c:v>0.70572603793832123</c:v>
                </c:pt>
                <c:pt idx="311">
                  <c:v>0.70285994786794914</c:v>
                </c:pt>
                <c:pt idx="312">
                  <c:v>0.72127694553112576</c:v>
                </c:pt>
                <c:pt idx="313">
                  <c:v>0.70253564179850192</c:v>
                </c:pt>
                <c:pt idx="314">
                  <c:v>0.69216236540383558</c:v>
                </c:pt>
                <c:pt idx="315">
                  <c:v>0.68855588761689679</c:v>
                </c:pt>
                <c:pt idx="316">
                  <c:v>0.79183874052663761</c:v>
                </c:pt>
                <c:pt idx="317">
                  <c:v>0.75153789064281085</c:v>
                </c:pt>
                <c:pt idx="318">
                  <c:v>0.7385800037186474</c:v>
                </c:pt>
                <c:pt idx="319">
                  <c:v>0.71350810418446986</c:v>
                </c:pt>
                <c:pt idx="320">
                  <c:v>0.70232278589808561</c:v>
                </c:pt>
                <c:pt idx="321">
                  <c:v>0.70048845939730509</c:v>
                </c:pt>
                <c:pt idx="322">
                  <c:v>0.75894795090366862</c:v>
                </c:pt>
                <c:pt idx="323">
                  <c:v>0.70497512878300217</c:v>
                </c:pt>
                <c:pt idx="324">
                  <c:v>0.6720955141623669</c:v>
                </c:pt>
                <c:pt idx="325">
                  <c:v>0.73233461620820151</c:v>
                </c:pt>
                <c:pt idx="326">
                  <c:v>0.79836599410662146</c:v>
                </c:pt>
                <c:pt idx="327">
                  <c:v>0.7869010384015398</c:v>
                </c:pt>
                <c:pt idx="328">
                  <c:v>0.77556896158994781</c:v>
                </c:pt>
                <c:pt idx="329">
                  <c:v>0.76080010928930952</c:v>
                </c:pt>
                <c:pt idx="330">
                  <c:v>0.7353591153464174</c:v>
                </c:pt>
                <c:pt idx="331">
                  <c:v>0.77587600061863815</c:v>
                </c:pt>
                <c:pt idx="332">
                  <c:v>0.79404786699458718</c:v>
                </c:pt>
                <c:pt idx="333">
                  <c:v>0.81367839749432891</c:v>
                </c:pt>
                <c:pt idx="334">
                  <c:v>0.78221551185134008</c:v>
                </c:pt>
                <c:pt idx="335">
                  <c:v>0.77960245849965681</c:v>
                </c:pt>
                <c:pt idx="336">
                  <c:v>0.81621940975265095</c:v>
                </c:pt>
                <c:pt idx="337">
                  <c:v>0.83524846381825424</c:v>
                </c:pt>
                <c:pt idx="338">
                  <c:v>0.78009610979787458</c:v>
                </c:pt>
                <c:pt idx="339">
                  <c:v>0.81671169320296477</c:v>
                </c:pt>
                <c:pt idx="340">
                  <c:v>0.80685123837973971</c:v>
                </c:pt>
                <c:pt idx="341">
                  <c:v>0.79602241278144181</c:v>
                </c:pt>
                <c:pt idx="342">
                  <c:v>0.8165713851487183</c:v>
                </c:pt>
                <c:pt idx="343">
                  <c:v>0.84475108887975325</c:v>
                </c:pt>
                <c:pt idx="344">
                  <c:v>0.80556501088623111</c:v>
                </c:pt>
                <c:pt idx="345">
                  <c:v>0.73095851505476317</c:v>
                </c:pt>
                <c:pt idx="346">
                  <c:v>0.72285125052895205</c:v>
                </c:pt>
                <c:pt idx="347">
                  <c:v>0.80555026996464341</c:v>
                </c:pt>
                <c:pt idx="348">
                  <c:v>0.79745162379119905</c:v>
                </c:pt>
                <c:pt idx="349">
                  <c:v>0.80136882631198614</c:v>
                </c:pt>
                <c:pt idx="350">
                  <c:v>0.7607012596235706</c:v>
                </c:pt>
                <c:pt idx="351">
                  <c:v>0.83124094233587176</c:v>
                </c:pt>
                <c:pt idx="352">
                  <c:v>0.83324306868117404</c:v>
                </c:pt>
                <c:pt idx="353">
                  <c:v>0.795476632605292</c:v>
                </c:pt>
                <c:pt idx="354">
                  <c:v>0.80807460797635611</c:v>
                </c:pt>
                <c:pt idx="355">
                  <c:v>0.84467429213990031</c:v>
                </c:pt>
                <c:pt idx="356">
                  <c:v>0.8514127066984436</c:v>
                </c:pt>
                <c:pt idx="357">
                  <c:v>0.88576721248877155</c:v>
                </c:pt>
                <c:pt idx="358">
                  <c:v>0.89064785221224663</c:v>
                </c:pt>
                <c:pt idx="359">
                  <c:v>0.88875934605989348</c:v>
                </c:pt>
                <c:pt idx="360">
                  <c:v>0.89348859047239793</c:v>
                </c:pt>
                <c:pt idx="361">
                  <c:v>0.82143859015259391</c:v>
                </c:pt>
                <c:pt idx="362">
                  <c:v>0.77739401539568498</c:v>
                </c:pt>
                <c:pt idx="363">
                  <c:v>0.84816551533800133</c:v>
                </c:pt>
                <c:pt idx="364">
                  <c:v>0.87533217881542491</c:v>
                </c:pt>
                <c:pt idx="365">
                  <c:v>0.84737757539284586</c:v>
                </c:pt>
                <c:pt idx="366">
                  <c:v>0.92059094036202882</c:v>
                </c:pt>
                <c:pt idx="367">
                  <c:v>0.8652962266372799</c:v>
                </c:pt>
                <c:pt idx="368">
                  <c:v>0.88025582284728499</c:v>
                </c:pt>
                <c:pt idx="369">
                  <c:v>0.93396244183061228</c:v>
                </c:pt>
                <c:pt idx="370">
                  <c:v>0.92688545475008044</c:v>
                </c:pt>
                <c:pt idx="371">
                  <c:v>0.89296414991168038</c:v>
                </c:pt>
                <c:pt idx="372">
                  <c:v>0.82982617516891977</c:v>
                </c:pt>
                <c:pt idx="373">
                  <c:v>0.82130609846947544</c:v>
                </c:pt>
                <c:pt idx="374">
                  <c:v>0.88213642351948451</c:v>
                </c:pt>
                <c:pt idx="375">
                  <c:v>0.86275164816754324</c:v>
                </c:pt>
                <c:pt idx="376">
                  <c:v>0.903381529626059</c:v>
                </c:pt>
                <c:pt idx="377">
                  <c:v>0.94629629488184153</c:v>
                </c:pt>
                <c:pt idx="378">
                  <c:v>0.91274949190926591</c:v>
                </c:pt>
                <c:pt idx="379">
                  <c:v>0.92349590426958983</c:v>
                </c:pt>
                <c:pt idx="380">
                  <c:v>0.94213684338563553</c:v>
                </c:pt>
                <c:pt idx="381">
                  <c:v>0.91126702213859712</c:v>
                </c:pt>
                <c:pt idx="382">
                  <c:v>0.89218958386799707</c:v>
                </c:pt>
                <c:pt idx="383">
                  <c:v>0.88474558309886764</c:v>
                </c:pt>
                <c:pt idx="384">
                  <c:v>0.93015624369025618</c:v>
                </c:pt>
                <c:pt idx="385">
                  <c:v>0.93419604143593238</c:v>
                </c:pt>
                <c:pt idx="386">
                  <c:v>0.88383059004282216</c:v>
                </c:pt>
                <c:pt idx="387">
                  <c:v>0.90257985948940656</c:v>
                </c:pt>
                <c:pt idx="388">
                  <c:v>0.92461510468374142</c:v>
                </c:pt>
                <c:pt idx="389">
                  <c:v>0.93876524404028161</c:v>
                </c:pt>
                <c:pt idx="390">
                  <c:v>0.96627835498905024</c:v>
                </c:pt>
                <c:pt idx="391">
                  <c:v>0.93803187037274893</c:v>
                </c:pt>
                <c:pt idx="392">
                  <c:v>0.93741910051378841</c:v>
                </c:pt>
                <c:pt idx="393">
                  <c:v>0.95840956428361923</c:v>
                </c:pt>
                <c:pt idx="394">
                  <c:v>0.94404538114977565</c:v>
                </c:pt>
                <c:pt idx="395">
                  <c:v>0.96225401220581752</c:v>
                </c:pt>
                <c:pt idx="396">
                  <c:v>0.94491710203472901</c:v>
                </c:pt>
                <c:pt idx="397">
                  <c:v>0.96839041591953023</c:v>
                </c:pt>
                <c:pt idx="398">
                  <c:v>0.9528222397277778</c:v>
                </c:pt>
                <c:pt idx="399">
                  <c:v>0.97792201719134542</c:v>
                </c:pt>
                <c:pt idx="400">
                  <c:v>0.95357621048421481</c:v>
                </c:pt>
                <c:pt idx="401">
                  <c:v>0.9939103460953953</c:v>
                </c:pt>
                <c:pt idx="402">
                  <c:v>0.99617903240369099</c:v>
                </c:pt>
                <c:pt idx="403">
                  <c:v>0.99400714513357391</c:v>
                </c:pt>
                <c:pt idx="404">
                  <c:v>0.98338213992647805</c:v>
                </c:pt>
                <c:pt idx="405">
                  <c:v>0.95569394775707428</c:v>
                </c:pt>
                <c:pt idx="406">
                  <c:v>1</c:v>
                </c:pt>
                <c:pt idx="407">
                  <c:v>0.97320133172518963</c:v>
                </c:pt>
                <c:pt idx="408">
                  <c:v>0.98557013552784578</c:v>
                </c:pt>
                <c:pt idx="409">
                  <c:v>0.99542455742650471</c:v>
                </c:pt>
                <c:pt idx="410">
                  <c:v>0.97073687960521193</c:v>
                </c:pt>
                <c:pt idx="411">
                  <c:v>0.9960007712081429</c:v>
                </c:pt>
                <c:pt idx="412">
                  <c:v>0.97863699393514125</c:v>
                </c:pt>
                <c:pt idx="413">
                  <c:v>0.95322563132433802</c:v>
                </c:pt>
                <c:pt idx="414">
                  <c:v>0.97467289396668422</c:v>
                </c:pt>
                <c:pt idx="415">
                  <c:v>0.94347921277965263</c:v>
                </c:pt>
                <c:pt idx="416">
                  <c:v>0.95067549561641784</c:v>
                </c:pt>
                <c:pt idx="417">
                  <c:v>0.94461722600835885</c:v>
                </c:pt>
                <c:pt idx="418">
                  <c:v>0.93653171640447586</c:v>
                </c:pt>
                <c:pt idx="419">
                  <c:v>0.93723650024427474</c:v>
                </c:pt>
                <c:pt idx="420">
                  <c:v>0.94400537772176796</c:v>
                </c:pt>
                <c:pt idx="421">
                  <c:v>0.95345664555055087</c:v>
                </c:pt>
                <c:pt idx="422">
                  <c:v>0.95184587402267029</c:v>
                </c:pt>
                <c:pt idx="423">
                  <c:v>0.98033529185485002</c:v>
                </c:pt>
                <c:pt idx="424">
                  <c:v>0.93893054737125514</c:v>
                </c:pt>
                <c:pt idx="425">
                  <c:v>0.94386465270544817</c:v>
                </c:pt>
                <c:pt idx="426">
                  <c:v>0.92774727956635161</c:v>
                </c:pt>
                <c:pt idx="427">
                  <c:v>0.89464342597582369</c:v>
                </c:pt>
                <c:pt idx="428">
                  <c:v>0.9413699750958181</c:v>
                </c:pt>
                <c:pt idx="429">
                  <c:v>0.95917253953153825</c:v>
                </c:pt>
                <c:pt idx="430">
                  <c:v>0.91816613391922941</c:v>
                </c:pt>
                <c:pt idx="431">
                  <c:v>0.89409202876592508</c:v>
                </c:pt>
                <c:pt idx="432">
                  <c:v>0.88694719071271244</c:v>
                </c:pt>
                <c:pt idx="433">
                  <c:v>0.91742723237566814</c:v>
                </c:pt>
                <c:pt idx="434">
                  <c:v>0.92668543892476529</c:v>
                </c:pt>
                <c:pt idx="435">
                  <c:v>0.92986831518791746</c:v>
                </c:pt>
                <c:pt idx="436">
                  <c:v>0.88329958010172072</c:v>
                </c:pt>
                <c:pt idx="437">
                  <c:v>0.88914425094198168</c:v>
                </c:pt>
                <c:pt idx="438">
                  <c:v>0.92634552903697631</c:v>
                </c:pt>
                <c:pt idx="439">
                  <c:v>0.9545331089833976</c:v>
                </c:pt>
                <c:pt idx="440">
                  <c:v>0.93157746059776758</c:v>
                </c:pt>
                <c:pt idx="441">
                  <c:v>0.92585526660860162</c:v>
                </c:pt>
                <c:pt idx="442">
                  <c:v>0.91147087340145094</c:v>
                </c:pt>
                <c:pt idx="443">
                  <c:v>0.90161321187839527</c:v>
                </c:pt>
                <c:pt idx="444">
                  <c:v>0.92641320213245781</c:v>
                </c:pt>
                <c:pt idx="445">
                  <c:v>0.92501270097980604</c:v>
                </c:pt>
                <c:pt idx="446">
                  <c:v>0.91601276194664361</c:v>
                </c:pt>
                <c:pt idx="447">
                  <c:v>0.89078453474644803</c:v>
                </c:pt>
                <c:pt idx="448">
                  <c:v>0.9025858330566483</c:v>
                </c:pt>
                <c:pt idx="449">
                  <c:v>0.94128259848506413</c:v>
                </c:pt>
                <c:pt idx="450">
                  <c:v>0.89063242680673216</c:v>
                </c:pt>
                <c:pt idx="451">
                  <c:v>0.91504376735969162</c:v>
                </c:pt>
                <c:pt idx="452">
                  <c:v>0.89018692238160091</c:v>
                </c:pt>
                <c:pt idx="453">
                  <c:v>0.90602908779448965</c:v>
                </c:pt>
                <c:pt idx="454">
                  <c:v>0.93128611396081751</c:v>
                </c:pt>
                <c:pt idx="455">
                  <c:v>0.96634680041145593</c:v>
                </c:pt>
                <c:pt idx="456">
                  <c:v>0.93329635414557721</c:v>
                </c:pt>
                <c:pt idx="457">
                  <c:v>0.93920052439760338</c:v>
                </c:pt>
                <c:pt idx="458">
                  <c:v>0.94997112907954651</c:v>
                </c:pt>
                <c:pt idx="459">
                  <c:v>0.91098034218519297</c:v>
                </c:pt>
                <c:pt idx="460">
                  <c:v>0.88978017283554278</c:v>
                </c:pt>
                <c:pt idx="461">
                  <c:v>0.89626165739003238</c:v>
                </c:pt>
                <c:pt idx="462">
                  <c:v>0.91810107639279837</c:v>
                </c:pt>
                <c:pt idx="463">
                  <c:v>0.88947479849007205</c:v>
                </c:pt>
                <c:pt idx="464">
                  <c:v>0.86947621377124718</c:v>
                </c:pt>
                <c:pt idx="465">
                  <c:v>0.85089658672960267</c:v>
                </c:pt>
                <c:pt idx="466">
                  <c:v>0.82674571337081104</c:v>
                </c:pt>
                <c:pt idx="467">
                  <c:v>0.75554431277301126</c:v>
                </c:pt>
                <c:pt idx="468">
                  <c:v>0.80009537856238555</c:v>
                </c:pt>
                <c:pt idx="469">
                  <c:v>0.82793722332535302</c:v>
                </c:pt>
                <c:pt idx="470">
                  <c:v>0.89608467332647879</c:v>
                </c:pt>
                <c:pt idx="471">
                  <c:v>0.86235182361018625</c:v>
                </c:pt>
                <c:pt idx="472">
                  <c:v>0.8368838737972083</c:v>
                </c:pt>
                <c:pt idx="473">
                  <c:v>0.88039966833511252</c:v>
                </c:pt>
                <c:pt idx="474">
                  <c:v>0.89390904128604032</c:v>
                </c:pt>
                <c:pt idx="475">
                  <c:v>0.86418614972141872</c:v>
                </c:pt>
                <c:pt idx="476">
                  <c:v>0.83048061279825325</c:v>
                </c:pt>
                <c:pt idx="477">
                  <c:v>0.85332787178818159</c:v>
                </c:pt>
                <c:pt idx="478">
                  <c:v>0.87550384170667539</c:v>
                </c:pt>
                <c:pt idx="479">
                  <c:v>0.88709412730989279</c:v>
                </c:pt>
                <c:pt idx="480">
                  <c:v>0.83843321365955681</c:v>
                </c:pt>
                <c:pt idx="481">
                  <c:v>0.8966687041122593</c:v>
                </c:pt>
                <c:pt idx="482">
                  <c:v>0.89845387354549144</c:v>
                </c:pt>
                <c:pt idx="483">
                  <c:v>0.94833010196945644</c:v>
                </c:pt>
                <c:pt idx="484">
                  <c:v>0.9397250257764489</c:v>
                </c:pt>
                <c:pt idx="485">
                  <c:v>0.92019729729297584</c:v>
                </c:pt>
                <c:pt idx="486">
                  <c:v>0.90051520202900348</c:v>
                </c:pt>
                <c:pt idx="487">
                  <c:v>0.88072165601167851</c:v>
                </c:pt>
                <c:pt idx="488">
                  <c:v>0.91260237758096696</c:v>
                </c:pt>
                <c:pt idx="489">
                  <c:v>0.90179275088764488</c:v>
                </c:pt>
                <c:pt idx="490">
                  <c:v>0.8393528731556813</c:v>
                </c:pt>
                <c:pt idx="491">
                  <c:v>0.88298570611853211</c:v>
                </c:pt>
                <c:pt idx="492">
                  <c:v>0.86250045405796649</c:v>
                </c:pt>
                <c:pt idx="493">
                  <c:v>0.89842528230564744</c:v>
                </c:pt>
                <c:pt idx="494">
                  <c:v>0.9243597941753785</c:v>
                </c:pt>
                <c:pt idx="495">
                  <c:v>0.9278474059258438</c:v>
                </c:pt>
                <c:pt idx="496">
                  <c:v>0.91711992650683283</c:v>
                </c:pt>
                <c:pt idx="497">
                  <c:v>0.88113473658364727</c:v>
                </c:pt>
                <c:pt idx="498">
                  <c:v>0.8950176027154344</c:v>
                </c:pt>
                <c:pt idx="499">
                  <c:v>0.8624822649579047</c:v>
                </c:pt>
                <c:pt idx="500">
                  <c:v>0.83633907391773754</c:v>
                </c:pt>
                <c:pt idx="501">
                  <c:v>0.80497732516955733</c:v>
                </c:pt>
                <c:pt idx="502">
                  <c:v>0.85087046239768449</c:v>
                </c:pt>
                <c:pt idx="503">
                  <c:v>0.85067056494616355</c:v>
                </c:pt>
                <c:pt idx="504">
                  <c:v>0.85272562249149098</c:v>
                </c:pt>
                <c:pt idx="505">
                  <c:v>0.92073068420518722</c:v>
                </c:pt>
                <c:pt idx="506">
                  <c:v>0.90981944483328758</c:v>
                </c:pt>
                <c:pt idx="507">
                  <c:v>0.87673936762486804</c:v>
                </c:pt>
                <c:pt idx="508">
                  <c:v>0.87883359569661834</c:v>
                </c:pt>
                <c:pt idx="509">
                  <c:v>0.86562038424037624</c:v>
                </c:pt>
                <c:pt idx="510">
                  <c:v>0.83479686633213723</c:v>
                </c:pt>
                <c:pt idx="511">
                  <c:v>0.84536201574005432</c:v>
                </c:pt>
                <c:pt idx="512">
                  <c:v>0.83900422659042462</c:v>
                </c:pt>
                <c:pt idx="513">
                  <c:v>0.8372649897440092</c:v>
                </c:pt>
                <c:pt idx="514">
                  <c:v>0.83087865395774241</c:v>
                </c:pt>
                <c:pt idx="515">
                  <c:v>0.83868871709139725</c:v>
                </c:pt>
                <c:pt idx="516">
                  <c:v>0.87595719264418437</c:v>
                </c:pt>
                <c:pt idx="517">
                  <c:v>0.87321497614803179</c:v>
                </c:pt>
                <c:pt idx="518">
                  <c:v>0.85567920954284282</c:v>
                </c:pt>
                <c:pt idx="519">
                  <c:v>0.88496756293581591</c:v>
                </c:pt>
                <c:pt idx="520">
                  <c:v>0.90434945529424027</c:v>
                </c:pt>
                <c:pt idx="521">
                  <c:v>0.89270622300647851</c:v>
                </c:pt>
                <c:pt idx="522">
                  <c:v>0.83833492864314674</c:v>
                </c:pt>
                <c:pt idx="523">
                  <c:v>0.84839361740331654</c:v>
                </c:pt>
                <c:pt idx="524">
                  <c:v>0.87145114628153852</c:v>
                </c:pt>
                <c:pt idx="525">
                  <c:v>0.84565856278953377</c:v>
                </c:pt>
                <c:pt idx="526">
                  <c:v>0.85269599198719115</c:v>
                </c:pt>
                <c:pt idx="527">
                  <c:v>0.84156470459386801</c:v>
                </c:pt>
                <c:pt idx="528">
                  <c:v>0.86046822093766029</c:v>
                </c:pt>
                <c:pt idx="529">
                  <c:v>0.8548432417801034</c:v>
                </c:pt>
                <c:pt idx="530">
                  <c:v>0.80712594217735933</c:v>
                </c:pt>
                <c:pt idx="531">
                  <c:v>0.88089603955245954</c:v>
                </c:pt>
                <c:pt idx="532">
                  <c:v>0.8400809274038753</c:v>
                </c:pt>
                <c:pt idx="533">
                  <c:v>0.80680796654950171</c:v>
                </c:pt>
                <c:pt idx="534">
                  <c:v>0.83349016211995042</c:v>
                </c:pt>
                <c:pt idx="535">
                  <c:v>0.86371954432748921</c:v>
                </c:pt>
                <c:pt idx="536">
                  <c:v>0.8646260518669191</c:v>
                </c:pt>
                <c:pt idx="537">
                  <c:v>0.84785808992672851</c:v>
                </c:pt>
                <c:pt idx="538">
                  <c:v>0.84366933573057656</c:v>
                </c:pt>
                <c:pt idx="539">
                  <c:v>0.83966713415446725</c:v>
                </c:pt>
                <c:pt idx="540">
                  <c:v>0.84930394455491154</c:v>
                </c:pt>
                <c:pt idx="541">
                  <c:v>0.92116703538032507</c:v>
                </c:pt>
                <c:pt idx="542">
                  <c:v>0.92501171931971005</c:v>
                </c:pt>
                <c:pt idx="543">
                  <c:v>0.89391232575711144</c:v>
                </c:pt>
                <c:pt idx="544">
                  <c:v>0.89136603839049644</c:v>
                </c:pt>
                <c:pt idx="545">
                  <c:v>0.89156715502879713</c:v>
                </c:pt>
                <c:pt idx="546">
                  <c:v>0.89049327799761979</c:v>
                </c:pt>
                <c:pt idx="547">
                  <c:v>0.86903574692772467</c:v>
                </c:pt>
                <c:pt idx="548">
                  <c:v>0.89969228089900999</c:v>
                </c:pt>
                <c:pt idx="549">
                  <c:v>0.91650024665675589</c:v>
                </c:pt>
                <c:pt idx="550">
                  <c:v>0.95221430016237874</c:v>
                </c:pt>
                <c:pt idx="551">
                  <c:v>0.94173621601925073</c:v>
                </c:pt>
                <c:pt idx="552">
                  <c:v>0.93922649992231633</c:v>
                </c:pt>
                <c:pt idx="553">
                  <c:v>0.93536618265635485</c:v>
                </c:pt>
                <c:pt idx="554">
                  <c:v>0.90050057914035553</c:v>
                </c:pt>
                <c:pt idx="555">
                  <c:v>0.87237875566624967</c:v>
                </c:pt>
                <c:pt idx="556">
                  <c:v>0.84963146049705374</c:v>
                </c:pt>
                <c:pt idx="557">
                  <c:v>0.88198899653049723</c:v>
                </c:pt>
                <c:pt idx="558">
                  <c:v>0.88297423384264206</c:v>
                </c:pt>
                <c:pt idx="559">
                  <c:v>0.88115814109382307</c:v>
                </c:pt>
                <c:pt idx="560">
                  <c:v>0.88375995940414032</c:v>
                </c:pt>
                <c:pt idx="561">
                  <c:v>0.90883447431259423</c:v>
                </c:pt>
                <c:pt idx="562">
                  <c:v>0.89828586485473239</c:v>
                </c:pt>
                <c:pt idx="563">
                  <c:v>0.81810356163867992</c:v>
                </c:pt>
                <c:pt idx="564">
                  <c:v>0.79318859897436333</c:v>
                </c:pt>
                <c:pt idx="565">
                  <c:v>0.80681472787949315</c:v>
                </c:pt>
                <c:pt idx="566">
                  <c:v>0.82055722518759933</c:v>
                </c:pt>
                <c:pt idx="567">
                  <c:v>0.7869716536043958</c:v>
                </c:pt>
                <c:pt idx="568">
                  <c:v>0.73630720188804766</c:v>
                </c:pt>
                <c:pt idx="569">
                  <c:v>0.79688269216477026</c:v>
                </c:pt>
                <c:pt idx="570">
                  <c:v>0.77985858613292391</c:v>
                </c:pt>
                <c:pt idx="571">
                  <c:v>0.73264074885688002</c:v>
                </c:pt>
                <c:pt idx="572">
                  <c:v>0.77663983754597488</c:v>
                </c:pt>
                <c:pt idx="573">
                  <c:v>0.79279864151308166</c:v>
                </c:pt>
                <c:pt idx="574">
                  <c:v>0.73481589079767229</c:v>
                </c:pt>
                <c:pt idx="575">
                  <c:v>0.77636155278282293</c:v>
                </c:pt>
                <c:pt idx="576">
                  <c:v>0.78078170851294626</c:v>
                </c:pt>
                <c:pt idx="577">
                  <c:v>0.7744894377246262</c:v>
                </c:pt>
                <c:pt idx="578">
                  <c:v>0.79104640180933794</c:v>
                </c:pt>
                <c:pt idx="579">
                  <c:v>0.78379729153830524</c:v>
                </c:pt>
                <c:pt idx="580">
                  <c:v>0.76405223407605571</c:v>
                </c:pt>
                <c:pt idx="581">
                  <c:v>0.74588684578025799</c:v>
                </c:pt>
                <c:pt idx="582">
                  <c:v>0.61797269442772362</c:v>
                </c:pt>
                <c:pt idx="583">
                  <c:v>0.64212243795222923</c:v>
                </c:pt>
                <c:pt idx="584">
                  <c:v>0.75820399668352689</c:v>
                </c:pt>
                <c:pt idx="585">
                  <c:v>0.77618856654948776</c:v>
                </c:pt>
                <c:pt idx="586">
                  <c:v>0.76285643004030201</c:v>
                </c:pt>
                <c:pt idx="587">
                  <c:v>0.76022787726904872</c:v>
                </c:pt>
                <c:pt idx="588">
                  <c:v>0.7561259354238693</c:v>
                </c:pt>
                <c:pt idx="589">
                  <c:v>0.76051620793065</c:v>
                </c:pt>
                <c:pt idx="590">
                  <c:v>0.78364441039518351</c:v>
                </c:pt>
                <c:pt idx="591">
                  <c:v>0.7576160729532343</c:v>
                </c:pt>
                <c:pt idx="592">
                  <c:v>0.74424691880144567</c:v>
                </c:pt>
                <c:pt idx="593">
                  <c:v>0.72862879855849016</c:v>
                </c:pt>
                <c:pt idx="594">
                  <c:v>0.77009478154067268</c:v>
                </c:pt>
                <c:pt idx="595">
                  <c:v>0.76377013047983433</c:v>
                </c:pt>
                <c:pt idx="596">
                  <c:v>0.74019701643301083</c:v>
                </c:pt>
                <c:pt idx="597">
                  <c:v>0.7359525957305717</c:v>
                </c:pt>
                <c:pt idx="598">
                  <c:v>0.75023662485677223</c:v>
                </c:pt>
                <c:pt idx="599">
                  <c:v>0.76147971914739332</c:v>
                </c:pt>
                <c:pt idx="600">
                  <c:v>0.72554422118938333</c:v>
                </c:pt>
                <c:pt idx="601">
                  <c:v>0.70437450029672588</c:v>
                </c:pt>
                <c:pt idx="602">
                  <c:v>0.7280729580219335</c:v>
                </c:pt>
                <c:pt idx="603">
                  <c:v>0.71260884792859747</c:v>
                </c:pt>
                <c:pt idx="604">
                  <c:v>0.7141751131984081</c:v>
                </c:pt>
                <c:pt idx="605">
                  <c:v>0.73029808920145711</c:v>
                </c:pt>
                <c:pt idx="606">
                  <c:v>0.70016760111678433</c:v>
                </c:pt>
                <c:pt idx="607">
                  <c:v>0.67895068443164508</c:v>
                </c:pt>
                <c:pt idx="608">
                  <c:v>0.7036498193851628</c:v>
                </c:pt>
                <c:pt idx="609">
                  <c:v>0.72174619692751718</c:v>
                </c:pt>
                <c:pt idx="610">
                  <c:v>0.70306865722832901</c:v>
                </c:pt>
                <c:pt idx="611">
                  <c:v>0.70159230944255957</c:v>
                </c:pt>
                <c:pt idx="612">
                  <c:v>0.66352067709317997</c:v>
                </c:pt>
                <c:pt idx="613">
                  <c:v>0.65720528421673519</c:v>
                </c:pt>
                <c:pt idx="614">
                  <c:v>0.66709915930733621</c:v>
                </c:pt>
                <c:pt idx="615">
                  <c:v>0.66963609855274209</c:v>
                </c:pt>
                <c:pt idx="616">
                  <c:v>0.67741598099472478</c:v>
                </c:pt>
                <c:pt idx="617">
                  <c:v>0.70867482376610569</c:v>
                </c:pt>
                <c:pt idx="618">
                  <c:v>0.68721594091714633</c:v>
                </c:pt>
                <c:pt idx="619">
                  <c:v>0.64713460405972911</c:v>
                </c:pt>
                <c:pt idx="620">
                  <c:v>0.69865061162917119</c:v>
                </c:pt>
                <c:pt idx="621">
                  <c:v>0.66361502417232365</c:v>
                </c:pt>
                <c:pt idx="622">
                  <c:v>0.66756138170580159</c:v>
                </c:pt>
                <c:pt idx="623">
                  <c:v>0.67344513503471515</c:v>
                </c:pt>
                <c:pt idx="624">
                  <c:v>0.69902339111002887</c:v>
                </c:pt>
                <c:pt idx="625">
                  <c:v>0.66343853137705922</c:v>
                </c:pt>
                <c:pt idx="626">
                  <c:v>0.62207352206921673</c:v>
                </c:pt>
                <c:pt idx="627">
                  <c:v>0.62968960191257495</c:v>
                </c:pt>
                <c:pt idx="628">
                  <c:v>0.64823314895282769</c:v>
                </c:pt>
                <c:pt idx="629">
                  <c:v>0.67117331306255379</c:v>
                </c:pt>
                <c:pt idx="630">
                  <c:v>0.64055633561072611</c:v>
                </c:pt>
                <c:pt idx="631">
                  <c:v>0.62868696457784123</c:v>
                </c:pt>
                <c:pt idx="632">
                  <c:v>0.59166846477563939</c:v>
                </c:pt>
                <c:pt idx="633">
                  <c:v>0.60205871049926629</c:v>
                </c:pt>
                <c:pt idx="634">
                  <c:v>0.58842283360225733</c:v>
                </c:pt>
                <c:pt idx="635">
                  <c:v>0.5157334790844853</c:v>
                </c:pt>
                <c:pt idx="636">
                  <c:v>0.44229159620786329</c:v>
                </c:pt>
                <c:pt idx="637">
                  <c:v>0.44308553966673653</c:v>
                </c:pt>
                <c:pt idx="638">
                  <c:v>0.49799255418666577</c:v>
                </c:pt>
                <c:pt idx="639">
                  <c:v>0.52340256492101833</c:v>
                </c:pt>
                <c:pt idx="640">
                  <c:v>0.47890530739821946</c:v>
                </c:pt>
                <c:pt idx="641">
                  <c:v>0.4861621750239099</c:v>
                </c:pt>
                <c:pt idx="642">
                  <c:v>0.52572734755274653</c:v>
                </c:pt>
                <c:pt idx="643">
                  <c:v>0.51566087285486029</c:v>
                </c:pt>
                <c:pt idx="644">
                  <c:v>0.51353613633577755</c:v>
                </c:pt>
                <c:pt idx="645">
                  <c:v>0.53917759262298681</c:v>
                </c:pt>
                <c:pt idx="646">
                  <c:v>0.51162293286196092</c:v>
                </c:pt>
                <c:pt idx="647">
                  <c:v>0.50614156054559811</c:v>
                </c:pt>
                <c:pt idx="648">
                  <c:v>0.47342265717076726</c:v>
                </c:pt>
                <c:pt idx="649">
                  <c:v>0.45075235181098211</c:v>
                </c:pt>
                <c:pt idx="650">
                  <c:v>0.47359602959191111</c:v>
                </c:pt>
                <c:pt idx="651">
                  <c:v>0.48262769397059285</c:v>
                </c:pt>
                <c:pt idx="652">
                  <c:v>0.49779114085913051</c:v>
                </c:pt>
                <c:pt idx="653">
                  <c:v>0.51279919606728319</c:v>
                </c:pt>
                <c:pt idx="654">
                  <c:v>0.51700364314210989</c:v>
                </c:pt>
                <c:pt idx="655">
                  <c:v>0.52878786689678903</c:v>
                </c:pt>
                <c:pt idx="656">
                  <c:v>0.50161554178240952</c:v>
                </c:pt>
                <c:pt idx="657">
                  <c:v>0.46702964969916333</c:v>
                </c:pt>
                <c:pt idx="658">
                  <c:v>0.46752169610972732</c:v>
                </c:pt>
                <c:pt idx="659">
                  <c:v>0.48643054779561895</c:v>
                </c:pt>
                <c:pt idx="660">
                  <c:v>0.45089526106970912</c:v>
                </c:pt>
                <c:pt idx="661">
                  <c:v>0.45229501959844609</c:v>
                </c:pt>
                <c:pt idx="662">
                  <c:v>0.4515344965043353</c:v>
                </c:pt>
                <c:pt idx="663">
                  <c:v>0.3974054360214509</c:v>
                </c:pt>
                <c:pt idx="664">
                  <c:v>0.4260298271014063</c:v>
                </c:pt>
                <c:pt idx="665">
                  <c:v>0.46042760564714758</c:v>
                </c:pt>
                <c:pt idx="666">
                  <c:v>0.46410030010826508</c:v>
                </c:pt>
                <c:pt idx="667">
                  <c:v>0.4887174967797896</c:v>
                </c:pt>
                <c:pt idx="668">
                  <c:v>0.45956061012135557</c:v>
                </c:pt>
                <c:pt idx="669">
                  <c:v>0.45303565273003688</c:v>
                </c:pt>
                <c:pt idx="670">
                  <c:v>0.47405840040803421</c:v>
                </c:pt>
                <c:pt idx="671">
                  <c:v>0.44420172366729854</c:v>
                </c:pt>
                <c:pt idx="672">
                  <c:v>0.44818922118276733</c:v>
                </c:pt>
                <c:pt idx="673">
                  <c:v>0.46910776267127219</c:v>
                </c:pt>
                <c:pt idx="674">
                  <c:v>0.47700755844860482</c:v>
                </c:pt>
                <c:pt idx="675">
                  <c:v>0.43609723057829403</c:v>
                </c:pt>
                <c:pt idx="676">
                  <c:v>0.44183707146587647</c:v>
                </c:pt>
                <c:pt idx="677">
                  <c:v>0.4562911806051162</c:v>
                </c:pt>
                <c:pt idx="678">
                  <c:v>0.45361772141296219</c:v>
                </c:pt>
                <c:pt idx="679">
                  <c:v>0.41182027004072141</c:v>
                </c:pt>
                <c:pt idx="680">
                  <c:v>0.41326275868498574</c:v>
                </c:pt>
                <c:pt idx="681">
                  <c:v>0.44512117524236072</c:v>
                </c:pt>
                <c:pt idx="682">
                  <c:v>0.4184981747008768</c:v>
                </c:pt>
                <c:pt idx="683">
                  <c:v>0.40887530996047794</c:v>
                </c:pt>
                <c:pt idx="684">
                  <c:v>0.40107623586884439</c:v>
                </c:pt>
                <c:pt idx="685">
                  <c:v>0.40089394003082479</c:v>
                </c:pt>
                <c:pt idx="686">
                  <c:v>0.38157031416583143</c:v>
                </c:pt>
                <c:pt idx="687">
                  <c:v>0.35976117187823486</c:v>
                </c:pt>
                <c:pt idx="688">
                  <c:v>0.34494339234316518</c:v>
                </c:pt>
                <c:pt idx="689">
                  <c:v>0.32564091248841859</c:v>
                </c:pt>
                <c:pt idx="690">
                  <c:v>0.25898213599917558</c:v>
                </c:pt>
                <c:pt idx="691">
                  <c:v>0.22940008801944234</c:v>
                </c:pt>
                <c:pt idx="692">
                  <c:v>0.23687227801523361</c:v>
                </c:pt>
                <c:pt idx="693">
                  <c:v>0.22713043616858539</c:v>
                </c:pt>
                <c:pt idx="694">
                  <c:v>0.24797970011219575</c:v>
                </c:pt>
                <c:pt idx="695">
                  <c:v>0.25748143296347958</c:v>
                </c:pt>
                <c:pt idx="696">
                  <c:v>0.29183272927066001</c:v>
                </c:pt>
                <c:pt idx="697">
                  <c:v>0.35678614991835489</c:v>
                </c:pt>
                <c:pt idx="698">
                  <c:v>0.36225912631406337</c:v>
                </c:pt>
                <c:pt idx="699">
                  <c:v>0.35086866444047282</c:v>
                </c:pt>
                <c:pt idx="700">
                  <c:v>0.33337091705360655</c:v>
                </c:pt>
                <c:pt idx="701">
                  <c:v>0.27028314020104072</c:v>
                </c:pt>
                <c:pt idx="702">
                  <c:v>0.23014633808739518</c:v>
                </c:pt>
                <c:pt idx="703">
                  <c:v>0.25909027262714146</c:v>
                </c:pt>
                <c:pt idx="704">
                  <c:v>0.27111163337202832</c:v>
                </c:pt>
                <c:pt idx="705">
                  <c:v>0.23472788901162184</c:v>
                </c:pt>
                <c:pt idx="706">
                  <c:v>0.2427273437399515</c:v>
                </c:pt>
                <c:pt idx="707">
                  <c:v>0.2464964874741449</c:v>
                </c:pt>
                <c:pt idx="708">
                  <c:v>0.21976023836817707</c:v>
                </c:pt>
                <c:pt idx="709">
                  <c:v>0.21366732979289688</c:v>
                </c:pt>
                <c:pt idx="710">
                  <c:v>0.23956300458899918</c:v>
                </c:pt>
                <c:pt idx="711">
                  <c:v>0.23513823481295734</c:v>
                </c:pt>
                <c:pt idx="712">
                  <c:v>0.23424620744165178</c:v>
                </c:pt>
                <c:pt idx="713">
                  <c:v>0.23336308868441102</c:v>
                </c:pt>
                <c:pt idx="714">
                  <c:v>0.22469915145086081</c:v>
                </c:pt>
                <c:pt idx="715">
                  <c:v>0.21376964881876404</c:v>
                </c:pt>
                <c:pt idx="716">
                  <c:v>0.2340787717268028</c:v>
                </c:pt>
                <c:pt idx="717">
                  <c:v>0.27873527706224532</c:v>
                </c:pt>
                <c:pt idx="718">
                  <c:v>0.25859255708082945</c:v>
                </c:pt>
                <c:pt idx="719">
                  <c:v>0.24186809768047704</c:v>
                </c:pt>
                <c:pt idx="720">
                  <c:v>0.26187663860440374</c:v>
                </c:pt>
                <c:pt idx="721">
                  <c:v>0.26112486801313411</c:v>
                </c:pt>
                <c:pt idx="722">
                  <c:v>0.25289079520713498</c:v>
                </c:pt>
                <c:pt idx="723">
                  <c:v>0.25661901433049839</c:v>
                </c:pt>
                <c:pt idx="724">
                  <c:v>0.26872264768665499</c:v>
                </c:pt>
                <c:pt idx="725">
                  <c:v>0.25943298287565075</c:v>
                </c:pt>
                <c:pt idx="726">
                  <c:v>0.25441555665744287</c:v>
                </c:pt>
                <c:pt idx="727">
                  <c:v>0.26270721965344662</c:v>
                </c:pt>
                <c:pt idx="728">
                  <c:v>0.26400182836218533</c:v>
                </c:pt>
                <c:pt idx="729">
                  <c:v>0.26651806806765344</c:v>
                </c:pt>
                <c:pt idx="730">
                  <c:v>0.27278156277576626</c:v>
                </c:pt>
                <c:pt idx="731">
                  <c:v>0.27531923071875858</c:v>
                </c:pt>
                <c:pt idx="732">
                  <c:v>0.26400419851621176</c:v>
                </c:pt>
                <c:pt idx="733">
                  <c:v>0.2555689575542342</c:v>
                </c:pt>
                <c:pt idx="734">
                  <c:v>0.25063489633631364</c:v>
                </c:pt>
                <c:pt idx="735">
                  <c:v>0.278931875678125</c:v>
                </c:pt>
                <c:pt idx="736">
                  <c:v>0.24340214657994627</c:v>
                </c:pt>
                <c:pt idx="737">
                  <c:v>0.22108730146087566</c:v>
                </c:pt>
                <c:pt idx="738">
                  <c:v>0.23693850924875581</c:v>
                </c:pt>
                <c:pt idx="739">
                  <c:v>0.24389914146309266</c:v>
                </c:pt>
                <c:pt idx="740">
                  <c:v>0.25163656861542011</c:v>
                </c:pt>
                <c:pt idx="741">
                  <c:v>0.24541510566127228</c:v>
                </c:pt>
                <c:pt idx="742">
                  <c:v>0.24596172575086431</c:v>
                </c:pt>
                <c:pt idx="743">
                  <c:v>0.26625934692347164</c:v>
                </c:pt>
                <c:pt idx="744">
                  <c:v>0.27304941535527261</c:v>
                </c:pt>
                <c:pt idx="745">
                  <c:v>0.237268335744133</c:v>
                </c:pt>
                <c:pt idx="746">
                  <c:v>0.22807403531597945</c:v>
                </c:pt>
                <c:pt idx="747">
                  <c:v>0.23849390467812837</c:v>
                </c:pt>
                <c:pt idx="748">
                  <c:v>0.2164129272218592</c:v>
                </c:pt>
                <c:pt idx="749">
                  <c:v>0.22521255924283259</c:v>
                </c:pt>
                <c:pt idx="750">
                  <c:v>0.24286708032778481</c:v>
                </c:pt>
                <c:pt idx="751">
                  <c:v>0.23766512918247634</c:v>
                </c:pt>
                <c:pt idx="752">
                  <c:v>0.2276227575024086</c:v>
                </c:pt>
                <c:pt idx="753">
                  <c:v>0.22508316524268338</c:v>
                </c:pt>
                <c:pt idx="754">
                  <c:v>0.1953360740037311</c:v>
                </c:pt>
                <c:pt idx="755">
                  <c:v>0.20654035400926143</c:v>
                </c:pt>
                <c:pt idx="756">
                  <c:v>0.21594463455094573</c:v>
                </c:pt>
                <c:pt idx="757">
                  <c:v>0.23200820755527449</c:v>
                </c:pt>
                <c:pt idx="758">
                  <c:v>0.22663422890210838</c:v>
                </c:pt>
                <c:pt idx="759">
                  <c:v>0.21781267839788421</c:v>
                </c:pt>
                <c:pt idx="760">
                  <c:v>0.20585547600604909</c:v>
                </c:pt>
                <c:pt idx="761">
                  <c:v>0.22263952426804784</c:v>
                </c:pt>
                <c:pt idx="762">
                  <c:v>0.24178013343708224</c:v>
                </c:pt>
                <c:pt idx="763">
                  <c:v>0.21879931973717248</c:v>
                </c:pt>
                <c:pt idx="764">
                  <c:v>0.19922295389141861</c:v>
                </c:pt>
                <c:pt idx="765">
                  <c:v>0.15974938626968696</c:v>
                </c:pt>
                <c:pt idx="766">
                  <c:v>0.12295897407084343</c:v>
                </c:pt>
                <c:pt idx="767">
                  <c:v>5.5662158399135749E-2</c:v>
                </c:pt>
                <c:pt idx="768">
                  <c:v>2.3468617741713757E-2</c:v>
                </c:pt>
                <c:pt idx="769">
                  <c:v>2.1332446343316398E-2</c:v>
                </c:pt>
                <c:pt idx="770">
                  <c:v>9.5151113640259244E-2</c:v>
                </c:pt>
                <c:pt idx="771">
                  <c:v>0.11010417913248588</c:v>
                </c:pt>
                <c:pt idx="772">
                  <c:v>0.10341706873079035</c:v>
                </c:pt>
                <c:pt idx="773">
                  <c:v>6.4098142277189019E-2</c:v>
                </c:pt>
                <c:pt idx="774">
                  <c:v>6.7094265498028674E-2</c:v>
                </c:pt>
                <c:pt idx="775">
                  <c:v>9.1918002090336723E-2</c:v>
                </c:pt>
                <c:pt idx="776">
                  <c:v>0.11570653477422604</c:v>
                </c:pt>
                <c:pt idx="777">
                  <c:v>0.12372130266965155</c:v>
                </c:pt>
                <c:pt idx="778">
                  <c:v>0.12561155487199133</c:v>
                </c:pt>
                <c:pt idx="779">
                  <c:v>0.15481807413827642</c:v>
                </c:pt>
                <c:pt idx="780">
                  <c:v>0.15130673757207416</c:v>
                </c:pt>
                <c:pt idx="781">
                  <c:v>0.16812413184392655</c:v>
                </c:pt>
                <c:pt idx="782">
                  <c:v>0.15785480989357906</c:v>
                </c:pt>
                <c:pt idx="783">
                  <c:v>0.17120121275791919</c:v>
                </c:pt>
                <c:pt idx="784">
                  <c:v>0.17647021985783357</c:v>
                </c:pt>
                <c:pt idx="785">
                  <c:v>0.17388418986536727</c:v>
                </c:pt>
                <c:pt idx="786">
                  <c:v>0.14967968684760127</c:v>
                </c:pt>
                <c:pt idx="787">
                  <c:v>0.16684904926019575</c:v>
                </c:pt>
                <c:pt idx="788">
                  <c:v>0.1488971559664394</c:v>
                </c:pt>
                <c:pt idx="789">
                  <c:v>0.13628848838866875</c:v>
                </c:pt>
                <c:pt idx="790">
                  <c:v>0.14545821025870109</c:v>
                </c:pt>
                <c:pt idx="791">
                  <c:v>0.14738755181547106</c:v>
                </c:pt>
                <c:pt idx="792">
                  <c:v>0.18086694492939445</c:v>
                </c:pt>
                <c:pt idx="793">
                  <c:v>0.17972578123401131</c:v>
                </c:pt>
                <c:pt idx="794">
                  <c:v>0.14406868285832489</c:v>
                </c:pt>
                <c:pt idx="795">
                  <c:v>0.12517154832771918</c:v>
                </c:pt>
                <c:pt idx="796">
                  <c:v>0.15365493976025635</c:v>
                </c:pt>
                <c:pt idx="797">
                  <c:v>0.16471155174418653</c:v>
                </c:pt>
                <c:pt idx="798">
                  <c:v>0.15285606272899874</c:v>
                </c:pt>
                <c:pt idx="799">
                  <c:v>0.14067253417092404</c:v>
                </c:pt>
                <c:pt idx="800">
                  <c:v>0.14262686282392051</c:v>
                </c:pt>
                <c:pt idx="801">
                  <c:v>0.15742449217863552</c:v>
                </c:pt>
                <c:pt idx="802">
                  <c:v>0.14442949265962804</c:v>
                </c:pt>
                <c:pt idx="803">
                  <c:v>0.15041058664404386</c:v>
                </c:pt>
                <c:pt idx="804">
                  <c:v>0.1701761804257631</c:v>
                </c:pt>
                <c:pt idx="805">
                  <c:v>0.12576928700339424</c:v>
                </c:pt>
                <c:pt idx="806">
                  <c:v>0.1159470114051918</c:v>
                </c:pt>
                <c:pt idx="807">
                  <c:v>0.14534473512356122</c:v>
                </c:pt>
                <c:pt idx="808">
                  <c:v>0.13666822251254301</c:v>
                </c:pt>
                <c:pt idx="809">
                  <c:v>0.12050440350889792</c:v>
                </c:pt>
                <c:pt idx="810">
                  <c:v>0.12525965733676211</c:v>
                </c:pt>
                <c:pt idx="811">
                  <c:v>0.13068767832595174</c:v>
                </c:pt>
                <c:pt idx="812">
                  <c:v>0.13252206403797639</c:v>
                </c:pt>
                <c:pt idx="813">
                  <c:v>0.12088581672925487</c:v>
                </c:pt>
                <c:pt idx="814">
                  <c:v>0.1415869741666835</c:v>
                </c:pt>
                <c:pt idx="815">
                  <c:v>0.12553299713326049</c:v>
                </c:pt>
                <c:pt idx="816">
                  <c:v>0.10640131878250736</c:v>
                </c:pt>
                <c:pt idx="817">
                  <c:v>0.10873910397940297</c:v>
                </c:pt>
                <c:pt idx="818">
                  <c:v>0.11064069810524781</c:v>
                </c:pt>
                <c:pt idx="819">
                  <c:v>0.10755359038064059</c:v>
                </c:pt>
                <c:pt idx="820">
                  <c:v>0.10644993725172668</c:v>
                </c:pt>
                <c:pt idx="821">
                  <c:v>0.11454440343272967</c:v>
                </c:pt>
                <c:pt idx="822">
                  <c:v>0.10948494920995308</c:v>
                </c:pt>
                <c:pt idx="823">
                  <c:v>9.1464725702510824E-2</c:v>
                </c:pt>
                <c:pt idx="824">
                  <c:v>9.2104191311109099E-2</c:v>
                </c:pt>
                <c:pt idx="825">
                  <c:v>8.7623971179036919E-2</c:v>
                </c:pt>
                <c:pt idx="826">
                  <c:v>0.10163169149336065</c:v>
                </c:pt>
                <c:pt idx="827">
                  <c:v>0.10435658507788327</c:v>
                </c:pt>
                <c:pt idx="828">
                  <c:v>0.10071415686284199</c:v>
                </c:pt>
                <c:pt idx="829">
                  <c:v>8.4600200884487414E-2</c:v>
                </c:pt>
                <c:pt idx="830">
                  <c:v>9.1414472642628683E-2</c:v>
                </c:pt>
                <c:pt idx="831">
                  <c:v>0.11020823680693391</c:v>
                </c:pt>
                <c:pt idx="832">
                  <c:v>0.12452457085252763</c:v>
                </c:pt>
                <c:pt idx="833">
                  <c:v>9.8165860258104809E-2</c:v>
                </c:pt>
                <c:pt idx="834">
                  <c:v>7.3085913837973734E-2</c:v>
                </c:pt>
                <c:pt idx="835">
                  <c:v>9.0850235990643999E-2</c:v>
                </c:pt>
                <c:pt idx="836">
                  <c:v>0.10516574904020359</c:v>
                </c:pt>
                <c:pt idx="837">
                  <c:v>0.10676939514250547</c:v>
                </c:pt>
                <c:pt idx="838">
                  <c:v>0.10060716448242542</c:v>
                </c:pt>
                <c:pt idx="839">
                  <c:v>9.0660387553954225E-2</c:v>
                </c:pt>
                <c:pt idx="840">
                  <c:v>9.8367901390382942E-2</c:v>
                </c:pt>
                <c:pt idx="841">
                  <c:v>9.6556760537296282E-2</c:v>
                </c:pt>
                <c:pt idx="842">
                  <c:v>9.7208177502101173E-2</c:v>
                </c:pt>
                <c:pt idx="843">
                  <c:v>9.7551240632094305E-2</c:v>
                </c:pt>
                <c:pt idx="844">
                  <c:v>8.8882626002437778E-2</c:v>
                </c:pt>
                <c:pt idx="845">
                  <c:v>8.3524191079887275E-2</c:v>
                </c:pt>
                <c:pt idx="846">
                  <c:v>7.1841818114791386E-2</c:v>
                </c:pt>
                <c:pt idx="847">
                  <c:v>6.1647179170015977E-2</c:v>
                </c:pt>
                <c:pt idx="848">
                  <c:v>6.4320928127194837E-2</c:v>
                </c:pt>
                <c:pt idx="849">
                  <c:v>7.5842236463459792E-2</c:v>
                </c:pt>
                <c:pt idx="850">
                  <c:v>8.6278886564809365E-2</c:v>
                </c:pt>
                <c:pt idx="851">
                  <c:v>9.4103943509521365E-2</c:v>
                </c:pt>
                <c:pt idx="852">
                  <c:v>8.7669138387486259E-2</c:v>
                </c:pt>
                <c:pt idx="853">
                  <c:v>8.2470842869387356E-2</c:v>
                </c:pt>
                <c:pt idx="854">
                  <c:v>7.6664911857052112E-2</c:v>
                </c:pt>
                <c:pt idx="855">
                  <c:v>8.5073033246410426E-2</c:v>
                </c:pt>
                <c:pt idx="856">
                  <c:v>7.4539280064935876E-2</c:v>
                </c:pt>
                <c:pt idx="857">
                  <c:v>8.0330859980893454E-2</c:v>
                </c:pt>
                <c:pt idx="858">
                  <c:v>8.3683089726357476E-2</c:v>
                </c:pt>
                <c:pt idx="859">
                  <c:v>8.6305129455556948E-2</c:v>
                </c:pt>
                <c:pt idx="860">
                  <c:v>7.2836435685826983E-2</c:v>
                </c:pt>
                <c:pt idx="861">
                  <c:v>6.0610251269747076E-2</c:v>
                </c:pt>
                <c:pt idx="862">
                  <c:v>5.6756639141527558E-2</c:v>
                </c:pt>
                <c:pt idx="863">
                  <c:v>6.1263232185616585E-2</c:v>
                </c:pt>
                <c:pt idx="864">
                  <c:v>5.4283690500213186E-2</c:v>
                </c:pt>
                <c:pt idx="865">
                  <c:v>5.3088882002190564E-2</c:v>
                </c:pt>
                <c:pt idx="866">
                  <c:v>5.6912718222577978E-2</c:v>
                </c:pt>
                <c:pt idx="867">
                  <c:v>7.2596263574003478E-2</c:v>
                </c:pt>
                <c:pt idx="868">
                  <c:v>5.6747908891596317E-2</c:v>
                </c:pt>
                <c:pt idx="869">
                  <c:v>4.299425486067996E-2</c:v>
                </c:pt>
                <c:pt idx="870">
                  <c:v>4.3406409862546284E-2</c:v>
                </c:pt>
                <c:pt idx="871">
                  <c:v>1.6757463694131818E-2</c:v>
                </c:pt>
                <c:pt idx="872">
                  <c:v>2.4547023614998265E-2</c:v>
                </c:pt>
                <c:pt idx="873">
                  <c:v>2.5492127434042135E-2</c:v>
                </c:pt>
                <c:pt idx="874">
                  <c:v>4.1610976087146409E-2</c:v>
                </c:pt>
                <c:pt idx="875">
                  <c:v>5.4176575456108739E-2</c:v>
                </c:pt>
                <c:pt idx="876">
                  <c:v>4.6620968616106352E-2</c:v>
                </c:pt>
                <c:pt idx="877">
                  <c:v>3.5763032082435205E-2</c:v>
                </c:pt>
                <c:pt idx="878">
                  <c:v>3.1220147098682125E-2</c:v>
                </c:pt>
                <c:pt idx="879">
                  <c:v>4.7137690226695998E-2</c:v>
                </c:pt>
                <c:pt idx="880">
                  <c:v>3.3690829614671888E-2</c:v>
                </c:pt>
                <c:pt idx="881">
                  <c:v>3.4918040501780809E-2</c:v>
                </c:pt>
                <c:pt idx="882">
                  <c:v>2.8612417616919121E-2</c:v>
                </c:pt>
                <c:pt idx="883">
                  <c:v>4.3052978118216151E-2</c:v>
                </c:pt>
                <c:pt idx="884">
                  <c:v>5.0994991225148348E-2</c:v>
                </c:pt>
                <c:pt idx="885">
                  <c:v>3.1148540175662078E-2</c:v>
                </c:pt>
                <c:pt idx="886">
                  <c:v>2.9584299282769434E-2</c:v>
                </c:pt>
                <c:pt idx="887">
                  <c:v>4.3756345786723716E-2</c:v>
                </c:pt>
                <c:pt idx="888">
                  <c:v>4.8983752157417057E-2</c:v>
                </c:pt>
                <c:pt idx="889">
                  <c:v>4.1597226856507061E-2</c:v>
                </c:pt>
                <c:pt idx="890">
                  <c:v>4.5045489808933067E-2</c:v>
                </c:pt>
                <c:pt idx="891">
                  <c:v>3.6316848022953069E-2</c:v>
                </c:pt>
                <c:pt idx="892">
                  <c:v>2.8575954748612447E-2</c:v>
                </c:pt>
                <c:pt idx="893">
                  <c:v>4.3543233948627476E-2</c:v>
                </c:pt>
                <c:pt idx="894">
                  <c:v>4.101197061709843E-2</c:v>
                </c:pt>
                <c:pt idx="895">
                  <c:v>2.8169268197279804E-2</c:v>
                </c:pt>
                <c:pt idx="896">
                  <c:v>2.5649216870242898E-2</c:v>
                </c:pt>
                <c:pt idx="897">
                  <c:v>2.3827042410883077E-2</c:v>
                </c:pt>
                <c:pt idx="898">
                  <c:v>3.0623433795219653E-2</c:v>
                </c:pt>
                <c:pt idx="899">
                  <c:v>4.0027591775472257E-2</c:v>
                </c:pt>
                <c:pt idx="900">
                  <c:v>3.9067497850943246E-2</c:v>
                </c:pt>
                <c:pt idx="901">
                  <c:v>4.3813999180835644E-2</c:v>
                </c:pt>
                <c:pt idx="902">
                  <c:v>1.9876475844185861E-2</c:v>
                </c:pt>
                <c:pt idx="903">
                  <c:v>2.054325066694164E-2</c:v>
                </c:pt>
                <c:pt idx="904">
                  <c:v>4.7855135952759018E-2</c:v>
                </c:pt>
                <c:pt idx="905">
                  <c:v>4.9391870832017765E-2</c:v>
                </c:pt>
                <c:pt idx="906">
                  <c:v>2.2978718566529277E-2</c:v>
                </c:pt>
                <c:pt idx="907">
                  <c:v>2.2908738759726412E-2</c:v>
                </c:pt>
                <c:pt idx="908">
                  <c:v>3.3214820866544446E-2</c:v>
                </c:pt>
                <c:pt idx="909">
                  <c:v>3.9484746212773446E-2</c:v>
                </c:pt>
                <c:pt idx="910">
                  <c:v>2.2735033918089328E-2</c:v>
                </c:pt>
                <c:pt idx="911">
                  <c:v>1.1928344131680245E-2</c:v>
                </c:pt>
                <c:pt idx="912">
                  <c:v>1.805076843591237E-2</c:v>
                </c:pt>
                <c:pt idx="913">
                  <c:v>1.376424927921094E-2</c:v>
                </c:pt>
                <c:pt idx="914">
                  <c:v>7.6709172656273996E-3</c:v>
                </c:pt>
                <c:pt idx="915">
                  <c:v>2.4536755382223177E-2</c:v>
                </c:pt>
                <c:pt idx="916">
                  <c:v>1.8890284028285943E-2</c:v>
                </c:pt>
                <c:pt idx="917">
                  <c:v>2.63768919376168E-2</c:v>
                </c:pt>
                <c:pt idx="918">
                  <c:v>3.7196937204762734E-2</c:v>
                </c:pt>
                <c:pt idx="919">
                  <c:v>2.2690581885053091E-2</c:v>
                </c:pt>
                <c:pt idx="920">
                  <c:v>2.2411914849046796E-2</c:v>
                </c:pt>
                <c:pt idx="921">
                  <c:v>4.0701781710922015E-2</c:v>
                </c:pt>
                <c:pt idx="922">
                  <c:v>5.1794637340345506E-2</c:v>
                </c:pt>
                <c:pt idx="923">
                  <c:v>5.9883009087207166E-2</c:v>
                </c:pt>
                <c:pt idx="924">
                  <c:v>3.280000959763623E-2</c:v>
                </c:pt>
                <c:pt idx="925">
                  <c:v>3.0107882400400101E-2</c:v>
                </c:pt>
                <c:pt idx="926">
                  <c:v>2.2691157704661201E-2</c:v>
                </c:pt>
                <c:pt idx="927">
                  <c:v>4.0182912821128619E-3</c:v>
                </c:pt>
                <c:pt idx="928">
                  <c:v>1.2287812788570721E-2</c:v>
                </c:pt>
                <c:pt idx="929">
                  <c:v>2.6550353477525934E-2</c:v>
                </c:pt>
                <c:pt idx="930">
                  <c:v>1.6233679832854737E-2</c:v>
                </c:pt>
                <c:pt idx="931">
                  <c:v>1.8917689699312745E-2</c:v>
                </c:pt>
                <c:pt idx="932">
                  <c:v>2.3910258774392425E-2</c:v>
                </c:pt>
                <c:pt idx="933">
                  <c:v>2.8770361525905796E-2</c:v>
                </c:pt>
                <c:pt idx="934">
                  <c:v>2.8052078053259329E-2</c:v>
                </c:pt>
                <c:pt idx="935">
                  <c:v>1.7934516303172908E-2</c:v>
                </c:pt>
                <c:pt idx="936">
                  <c:v>2.0820695477696261E-2</c:v>
                </c:pt>
                <c:pt idx="937">
                  <c:v>1.0204844202302374E-2</c:v>
                </c:pt>
                <c:pt idx="938">
                  <c:v>9.4903741918375053E-3</c:v>
                </c:pt>
                <c:pt idx="939">
                  <c:v>-2.4956362718062015E-3</c:v>
                </c:pt>
                <c:pt idx="940">
                  <c:v>1.856462758214647E-2</c:v>
                </c:pt>
                <c:pt idx="941">
                  <c:v>1.5882280188224858E-2</c:v>
                </c:pt>
                <c:pt idx="942">
                  <c:v>1.4135284648082079E-2</c:v>
                </c:pt>
                <c:pt idx="943">
                  <c:v>1.0556871676021914E-2</c:v>
                </c:pt>
                <c:pt idx="944">
                  <c:v>6.6632563389152459E-3</c:v>
                </c:pt>
                <c:pt idx="945">
                  <c:v>5.4142995479062881E-3</c:v>
                </c:pt>
                <c:pt idx="946">
                  <c:v>5.104264751652386E-3</c:v>
                </c:pt>
                <c:pt idx="947">
                  <c:v>1.7054579473451965E-2</c:v>
                </c:pt>
                <c:pt idx="948">
                  <c:v>3.4504172882855975E-2</c:v>
                </c:pt>
                <c:pt idx="949">
                  <c:v>2.563080154524866E-2</c:v>
                </c:pt>
                <c:pt idx="950">
                  <c:v>1.5812352439597041E-2</c:v>
                </c:pt>
                <c:pt idx="951">
                  <c:v>1.2075733665660287E-2</c:v>
                </c:pt>
                <c:pt idx="952">
                  <c:v>2.0620344665742689E-2</c:v>
                </c:pt>
                <c:pt idx="953">
                  <c:v>3.347363492758107E-2</c:v>
                </c:pt>
                <c:pt idx="954">
                  <c:v>2.2516648554237701E-2</c:v>
                </c:pt>
                <c:pt idx="955">
                  <c:v>4.3090507295324623E-3</c:v>
                </c:pt>
                <c:pt idx="956">
                  <c:v>5.2367682185878381E-3</c:v>
                </c:pt>
                <c:pt idx="957">
                  <c:v>9.5112767250598081E-3</c:v>
                </c:pt>
                <c:pt idx="958">
                  <c:v>2.4809532258010213E-2</c:v>
                </c:pt>
                <c:pt idx="959">
                  <c:v>3.3776512710810593E-2</c:v>
                </c:pt>
                <c:pt idx="960">
                  <c:v>2.8299598465484233E-3</c:v>
                </c:pt>
                <c:pt idx="961">
                  <c:v>-4.3189345225940748E-3</c:v>
                </c:pt>
                <c:pt idx="962">
                  <c:v>5.1176295133621768E-3</c:v>
                </c:pt>
                <c:pt idx="963">
                  <c:v>2.1939583976169547E-3</c:v>
                </c:pt>
                <c:pt idx="964">
                  <c:v>9.4897259212345202E-3</c:v>
                </c:pt>
                <c:pt idx="965">
                  <c:v>1.3956740976920245E-2</c:v>
                </c:pt>
                <c:pt idx="966">
                  <c:v>1.7509436743057456E-2</c:v>
                </c:pt>
                <c:pt idx="967">
                  <c:v>3.4668346866478156E-2</c:v>
                </c:pt>
                <c:pt idx="968">
                  <c:v>1.93006781237922E-2</c:v>
                </c:pt>
                <c:pt idx="969">
                  <c:v>3.3007786755864313E-3</c:v>
                </c:pt>
                <c:pt idx="970">
                  <c:v>3.3288549090808874E-3</c:v>
                </c:pt>
                <c:pt idx="971">
                  <c:v>1.4328393028948736E-2</c:v>
                </c:pt>
                <c:pt idx="972">
                  <c:v>1.9767254408773617E-2</c:v>
                </c:pt>
                <c:pt idx="973">
                  <c:v>1.4790305108881407E-2</c:v>
                </c:pt>
                <c:pt idx="974">
                  <c:v>9.7628260241900966E-3</c:v>
                </c:pt>
                <c:pt idx="975">
                  <c:v>8.8332027267849465E-3</c:v>
                </c:pt>
                <c:pt idx="976">
                  <c:v>3.084031637185819E-3</c:v>
                </c:pt>
                <c:pt idx="977">
                  <c:v>5.6487244878474568E-3</c:v>
                </c:pt>
                <c:pt idx="978">
                  <c:v>8.1288914277713679E-3</c:v>
                </c:pt>
                <c:pt idx="979">
                  <c:v>1.9695927960066723E-2</c:v>
                </c:pt>
                <c:pt idx="980">
                  <c:v>3.5582580713617445E-2</c:v>
                </c:pt>
                <c:pt idx="981">
                  <c:v>1.0205784098020192E-2</c:v>
                </c:pt>
                <c:pt idx="982">
                  <c:v>6.1113832819454234E-3</c:v>
                </c:pt>
                <c:pt idx="983">
                  <c:v>8.1290623223285556E-3</c:v>
                </c:pt>
                <c:pt idx="984">
                  <c:v>3.6199089475338002E-2</c:v>
                </c:pt>
                <c:pt idx="985">
                  <c:v>2.6577012390563318E-2</c:v>
                </c:pt>
                <c:pt idx="986">
                  <c:v>7.0236073066411277E-3</c:v>
                </c:pt>
                <c:pt idx="987">
                  <c:v>6.1960633610378167E-3</c:v>
                </c:pt>
                <c:pt idx="988">
                  <c:v>8.7889178778644723E-3</c:v>
                </c:pt>
                <c:pt idx="989">
                  <c:v>1.6487738627208422E-2</c:v>
                </c:pt>
                <c:pt idx="990">
                  <c:v>2.4532810004596815E-2</c:v>
                </c:pt>
                <c:pt idx="991">
                  <c:v>1.6631649052630339E-2</c:v>
                </c:pt>
                <c:pt idx="992">
                  <c:v>1.5417780596411742E-2</c:v>
                </c:pt>
                <c:pt idx="993">
                  <c:v>1.6807033102745037E-2</c:v>
                </c:pt>
                <c:pt idx="994">
                  <c:v>5.7307798922129147E-3</c:v>
                </c:pt>
                <c:pt idx="995">
                  <c:v>6.1200095518682673E-3</c:v>
                </c:pt>
                <c:pt idx="996">
                  <c:v>8.365510080997026E-4</c:v>
                </c:pt>
                <c:pt idx="997">
                  <c:v>3.7425832306328855E-3</c:v>
                </c:pt>
                <c:pt idx="998">
                  <c:v>-8.4480986008086713E-3</c:v>
                </c:pt>
                <c:pt idx="999">
                  <c:v>-6.7889390406252617E-3</c:v>
                </c:pt>
                <c:pt idx="1000">
                  <c:v>3.7075450598420558E-3</c:v>
                </c:pt>
                <c:pt idx="1001">
                  <c:v>6.5951099430300829E-3</c:v>
                </c:pt>
                <c:pt idx="1002">
                  <c:v>2.9637282915908822E-4</c:v>
                </c:pt>
                <c:pt idx="1003">
                  <c:v>-7.8174226335513304E-3</c:v>
                </c:pt>
                <c:pt idx="1004">
                  <c:v>1.7731251066075682E-3</c:v>
                </c:pt>
                <c:pt idx="1005">
                  <c:v>1.2061438284336262E-2</c:v>
                </c:pt>
                <c:pt idx="1006">
                  <c:v>7.8049643200236432E-3</c:v>
                </c:pt>
                <c:pt idx="1007">
                  <c:v>1.4785867528051564E-2</c:v>
                </c:pt>
                <c:pt idx="1008">
                  <c:v>3.0083030847767797E-2</c:v>
                </c:pt>
                <c:pt idx="1009">
                  <c:v>3.2380928886405695E-2</c:v>
                </c:pt>
                <c:pt idx="1010">
                  <c:v>2.6195245285637214E-2</c:v>
                </c:pt>
                <c:pt idx="1011">
                  <c:v>5.699713077007818E-3</c:v>
                </c:pt>
                <c:pt idx="1012">
                  <c:v>1.103663812745318E-2</c:v>
                </c:pt>
                <c:pt idx="1013">
                  <c:v>1.7044142142908239E-2</c:v>
                </c:pt>
                <c:pt idx="1014">
                  <c:v>5.9656655599068804E-4</c:v>
                </c:pt>
                <c:pt idx="1015">
                  <c:v>3.4599430081668842E-4</c:v>
                </c:pt>
                <c:pt idx="1016">
                  <c:v>2.9474936641200851E-3</c:v>
                </c:pt>
                <c:pt idx="1017">
                  <c:v>-3.5475281778672113E-3</c:v>
                </c:pt>
                <c:pt idx="1018">
                  <c:v>-7.6187714375032817E-3</c:v>
                </c:pt>
                <c:pt idx="1019">
                  <c:v>-1.7617311541434993E-3</c:v>
                </c:pt>
                <c:pt idx="1020">
                  <c:v>8.3330501265056842E-3</c:v>
                </c:pt>
                <c:pt idx="1021">
                  <c:v>-9.0544142783665522E-3</c:v>
                </c:pt>
                <c:pt idx="1022">
                  <c:v>-1.5127764162454684E-2</c:v>
                </c:pt>
                <c:pt idx="1023">
                  <c:v>-5.025175772173489E-3</c:v>
                </c:pt>
                <c:pt idx="1024">
                  <c:v>4.5961508733864528E-3</c:v>
                </c:pt>
                <c:pt idx="1025">
                  <c:v>4.3462027368606918E-3</c:v>
                </c:pt>
                <c:pt idx="1026">
                  <c:v>-4.1000625017237309E-3</c:v>
                </c:pt>
                <c:pt idx="1027">
                  <c:v>-3.6330794169933105E-3</c:v>
                </c:pt>
                <c:pt idx="1028">
                  <c:v>-1.5619635972889542E-3</c:v>
                </c:pt>
                <c:pt idx="1029">
                  <c:v>4.4668618125067623E-3</c:v>
                </c:pt>
                <c:pt idx="1030">
                  <c:v>1.4863248526089008E-2</c:v>
                </c:pt>
                <c:pt idx="1031">
                  <c:v>1.2569469500589342E-2</c:v>
                </c:pt>
                <c:pt idx="1032">
                  <c:v>-3.2451630198771101E-3</c:v>
                </c:pt>
                <c:pt idx="1033">
                  <c:v>6.6255414936546029E-3</c:v>
                </c:pt>
                <c:pt idx="1034">
                  <c:v>1.4231174779058943E-2</c:v>
                </c:pt>
                <c:pt idx="1035">
                  <c:v>2.1838516907778916E-3</c:v>
                </c:pt>
                <c:pt idx="1036">
                  <c:v>-5.7284060082676384E-3</c:v>
                </c:pt>
                <c:pt idx="1037">
                  <c:v>9.723614030418725E-3</c:v>
                </c:pt>
                <c:pt idx="1038">
                  <c:v>1.4050634286606583E-2</c:v>
                </c:pt>
                <c:pt idx="1039">
                  <c:v>8.9717830349156126E-3</c:v>
                </c:pt>
                <c:pt idx="1040">
                  <c:v>3.4047889079991335E-3</c:v>
                </c:pt>
                <c:pt idx="1041">
                  <c:v>-1.3346166959148283E-2</c:v>
                </c:pt>
                <c:pt idx="1042">
                  <c:v>-3.7082917740073459E-3</c:v>
                </c:pt>
                <c:pt idx="1043">
                  <c:v>4.0857903374400704E-3</c:v>
                </c:pt>
                <c:pt idx="1044">
                  <c:v>-1.2565170306564706E-2</c:v>
                </c:pt>
                <c:pt idx="1045">
                  <c:v>-1.1340892362721199E-2</c:v>
                </c:pt>
                <c:pt idx="1046">
                  <c:v>5.7448059402867846E-3</c:v>
                </c:pt>
                <c:pt idx="1047">
                  <c:v>6.4800698293936906E-3</c:v>
                </c:pt>
                <c:pt idx="1048">
                  <c:v>-1.0553115745159977E-3</c:v>
                </c:pt>
                <c:pt idx="1049">
                  <c:v>-2.2791505867719889E-2</c:v>
                </c:pt>
                <c:pt idx="1050">
                  <c:v>-3.351888564044004E-2</c:v>
                </c:pt>
                <c:pt idx="1051">
                  <c:v>-8.8443050541341731E-3</c:v>
                </c:pt>
                <c:pt idx="1052">
                  <c:v>-6.9958830684096742E-3</c:v>
                </c:pt>
                <c:pt idx="1053">
                  <c:v>1.1173059075533366E-3</c:v>
                </c:pt>
                <c:pt idx="1054">
                  <c:v>2.9005980862787835E-3</c:v>
                </c:pt>
                <c:pt idx="1055">
                  <c:v>3.2887475935823723E-3</c:v>
                </c:pt>
                <c:pt idx="1056">
                  <c:v>1.6305455795211261E-2</c:v>
                </c:pt>
                <c:pt idx="1057">
                  <c:v>9.6069328109349185E-3</c:v>
                </c:pt>
                <c:pt idx="1058">
                  <c:v>-7.6335711369629414E-3</c:v>
                </c:pt>
                <c:pt idx="1059">
                  <c:v>-2.6026706157572022E-2</c:v>
                </c:pt>
                <c:pt idx="1060">
                  <c:v>-1.3953776392646378E-2</c:v>
                </c:pt>
                <c:pt idx="1061">
                  <c:v>2.8592249259297279E-4</c:v>
                </c:pt>
                <c:pt idx="1062">
                  <c:v>1.1851994052040064E-2</c:v>
                </c:pt>
                <c:pt idx="1063">
                  <c:v>1.2136341359987902E-2</c:v>
                </c:pt>
                <c:pt idx="1064">
                  <c:v>-5.5108871737019624E-3</c:v>
                </c:pt>
                <c:pt idx="1065">
                  <c:v>-9.417276606275244E-3</c:v>
                </c:pt>
                <c:pt idx="1066">
                  <c:v>1.2327525370558912E-2</c:v>
                </c:pt>
                <c:pt idx="1067">
                  <c:v>2.4473476559610494E-2</c:v>
                </c:pt>
                <c:pt idx="1068">
                  <c:v>1.0158015495185774E-2</c:v>
                </c:pt>
                <c:pt idx="1069">
                  <c:v>-5.2665551895734162E-4</c:v>
                </c:pt>
                <c:pt idx="1070">
                  <c:v>-6.4306331834913738E-3</c:v>
                </c:pt>
                <c:pt idx="1071">
                  <c:v>6.1751496721444803E-3</c:v>
                </c:pt>
                <c:pt idx="1072">
                  <c:v>2.0277177492439714E-2</c:v>
                </c:pt>
                <c:pt idx="1073">
                  <c:v>7.4737985111078108E-3</c:v>
                </c:pt>
                <c:pt idx="1074">
                  <c:v>6.5469168939377874E-3</c:v>
                </c:pt>
                <c:pt idx="1075">
                  <c:v>-5.5283013173932152E-3</c:v>
                </c:pt>
                <c:pt idx="1076">
                  <c:v>-1.2062874132653773E-2</c:v>
                </c:pt>
                <c:pt idx="1077">
                  <c:v>3.1222080769428115E-3</c:v>
                </c:pt>
                <c:pt idx="1078">
                  <c:v>4.8656074835419193E-3</c:v>
                </c:pt>
                <c:pt idx="1079">
                  <c:v>-9.3399754898542426E-3</c:v>
                </c:pt>
                <c:pt idx="1080">
                  <c:v>-1.0410459190867515E-2</c:v>
                </c:pt>
                <c:pt idx="1081">
                  <c:v>-5.5007684054935741E-3</c:v>
                </c:pt>
                <c:pt idx="1082">
                  <c:v>5.0446331761053488E-3</c:v>
                </c:pt>
                <c:pt idx="1083">
                  <c:v>2.0217555202734949E-2</c:v>
                </c:pt>
                <c:pt idx="1084">
                  <c:v>1.0691935732225349E-2</c:v>
                </c:pt>
                <c:pt idx="1085">
                  <c:v>-1.4475047004434499E-2</c:v>
                </c:pt>
                <c:pt idx="1086">
                  <c:v>-1.6908458613412392E-2</c:v>
                </c:pt>
                <c:pt idx="1087">
                  <c:v>2.6138889362776327E-3</c:v>
                </c:pt>
                <c:pt idx="1088">
                  <c:v>-3.3387517130342402E-3</c:v>
                </c:pt>
                <c:pt idx="1089">
                  <c:v>-4.2211831669967895E-3</c:v>
                </c:pt>
                <c:pt idx="1090">
                  <c:v>9.9992607865748463E-3</c:v>
                </c:pt>
                <c:pt idx="1091">
                  <c:v>9.6144631518258698E-3</c:v>
                </c:pt>
                <c:pt idx="1092">
                  <c:v>1.5825904817197201E-2</c:v>
                </c:pt>
                <c:pt idx="1093">
                  <c:v>1.3788834328169901E-2</c:v>
                </c:pt>
                <c:pt idx="1094">
                  <c:v>1.6247623754545992E-5</c:v>
                </c:pt>
                <c:pt idx="1095">
                  <c:v>2.5294438420707275E-3</c:v>
                </c:pt>
                <c:pt idx="1096">
                  <c:v>5.2813679194021936E-3</c:v>
                </c:pt>
                <c:pt idx="1097">
                  <c:v>4.2872956810012015E-4</c:v>
                </c:pt>
                <c:pt idx="1098">
                  <c:v>4.2807478718191296E-3</c:v>
                </c:pt>
                <c:pt idx="1099">
                  <c:v>8.5761366293874465E-3</c:v>
                </c:pt>
              </c:numCache>
            </c:numRef>
          </c:yVal>
        </c:ser>
        <c:axId val="104906752"/>
        <c:axId val="104908672"/>
      </c:scatterChart>
      <c:valAx>
        <c:axId val="10490675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Bin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104908672"/>
        <c:crosses val="autoZero"/>
        <c:crossBetween val="midCat"/>
      </c:valAx>
      <c:valAx>
        <c:axId val="104908672"/>
        <c:scaling>
          <c:orientation val="minMax"/>
          <c:max val="1"/>
          <c:min val="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Counts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104906752"/>
        <c:crosses val="autoZero"/>
        <c:crossBetween val="midCat"/>
      </c:valAx>
    </c:plotArea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620</a:t>
            </a:r>
          </a:p>
        </c:rich>
      </c:tx>
      <c:layout/>
    </c:title>
    <c:plotArea>
      <c:layout/>
      <c:scatterChart>
        <c:scatterStyle val="lineMarker"/>
        <c:ser>
          <c:idx val="3"/>
          <c:order val="0"/>
          <c:tx>
            <c:strRef>
              <c:f>'620!'!$F$1</c:f>
              <c:strCache>
                <c:ptCount val="1"/>
                <c:pt idx="0">
                  <c:v>Moons-Bkgrd</c:v>
                </c:pt>
              </c:strCache>
            </c:strRef>
          </c:tx>
          <c:marker>
            <c:symbol val="none"/>
          </c:marker>
          <c:xVal>
            <c:numRef>
              <c:f>'620!'!$A$2:$A$1101</c:f>
              <c:numCache>
                <c:formatCode>General</c:formatCode>
                <c:ptCount val="11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  <c:pt idx="890">
                  <c:v>890</c:v>
                </c:pt>
                <c:pt idx="891">
                  <c:v>891</c:v>
                </c:pt>
                <c:pt idx="892">
                  <c:v>892</c:v>
                </c:pt>
                <c:pt idx="893">
                  <c:v>893</c:v>
                </c:pt>
                <c:pt idx="894">
                  <c:v>894</c:v>
                </c:pt>
                <c:pt idx="895">
                  <c:v>895</c:v>
                </c:pt>
                <c:pt idx="896">
                  <c:v>896</c:v>
                </c:pt>
                <c:pt idx="897">
                  <c:v>897</c:v>
                </c:pt>
                <c:pt idx="898">
                  <c:v>898</c:v>
                </c:pt>
                <c:pt idx="899">
                  <c:v>899</c:v>
                </c:pt>
                <c:pt idx="900">
                  <c:v>900</c:v>
                </c:pt>
                <c:pt idx="901">
                  <c:v>901</c:v>
                </c:pt>
                <c:pt idx="902">
                  <c:v>902</c:v>
                </c:pt>
                <c:pt idx="903">
                  <c:v>903</c:v>
                </c:pt>
                <c:pt idx="904">
                  <c:v>904</c:v>
                </c:pt>
                <c:pt idx="905">
                  <c:v>905</c:v>
                </c:pt>
                <c:pt idx="906">
                  <c:v>906</c:v>
                </c:pt>
                <c:pt idx="907">
                  <c:v>907</c:v>
                </c:pt>
                <c:pt idx="908">
                  <c:v>908</c:v>
                </c:pt>
                <c:pt idx="909">
                  <c:v>909</c:v>
                </c:pt>
                <c:pt idx="910">
                  <c:v>910</c:v>
                </c:pt>
                <c:pt idx="911">
                  <c:v>911</c:v>
                </c:pt>
                <c:pt idx="912">
                  <c:v>912</c:v>
                </c:pt>
                <c:pt idx="913">
                  <c:v>913</c:v>
                </c:pt>
                <c:pt idx="914">
                  <c:v>914</c:v>
                </c:pt>
                <c:pt idx="915">
                  <c:v>915</c:v>
                </c:pt>
                <c:pt idx="916">
                  <c:v>916</c:v>
                </c:pt>
                <c:pt idx="917">
                  <c:v>917</c:v>
                </c:pt>
                <c:pt idx="918">
                  <c:v>918</c:v>
                </c:pt>
                <c:pt idx="919">
                  <c:v>919</c:v>
                </c:pt>
                <c:pt idx="920">
                  <c:v>920</c:v>
                </c:pt>
                <c:pt idx="921">
                  <c:v>921</c:v>
                </c:pt>
                <c:pt idx="922">
                  <c:v>922</c:v>
                </c:pt>
                <c:pt idx="923">
                  <c:v>923</c:v>
                </c:pt>
                <c:pt idx="924">
                  <c:v>924</c:v>
                </c:pt>
                <c:pt idx="925">
                  <c:v>925</c:v>
                </c:pt>
                <c:pt idx="926">
                  <c:v>926</c:v>
                </c:pt>
                <c:pt idx="927">
                  <c:v>927</c:v>
                </c:pt>
                <c:pt idx="928">
                  <c:v>928</c:v>
                </c:pt>
                <c:pt idx="929">
                  <c:v>929</c:v>
                </c:pt>
                <c:pt idx="930">
                  <c:v>930</c:v>
                </c:pt>
                <c:pt idx="931">
                  <c:v>931</c:v>
                </c:pt>
                <c:pt idx="932">
                  <c:v>932</c:v>
                </c:pt>
                <c:pt idx="933">
                  <c:v>933</c:v>
                </c:pt>
                <c:pt idx="934">
                  <c:v>934</c:v>
                </c:pt>
                <c:pt idx="935">
                  <c:v>935</c:v>
                </c:pt>
                <c:pt idx="936">
                  <c:v>936</c:v>
                </c:pt>
                <c:pt idx="937">
                  <c:v>937</c:v>
                </c:pt>
                <c:pt idx="938">
                  <c:v>938</c:v>
                </c:pt>
                <c:pt idx="939">
                  <c:v>939</c:v>
                </c:pt>
                <c:pt idx="940">
                  <c:v>940</c:v>
                </c:pt>
                <c:pt idx="941">
                  <c:v>941</c:v>
                </c:pt>
                <c:pt idx="942">
                  <c:v>942</c:v>
                </c:pt>
                <c:pt idx="943">
                  <c:v>943</c:v>
                </c:pt>
                <c:pt idx="944">
                  <c:v>944</c:v>
                </c:pt>
                <c:pt idx="945">
                  <c:v>945</c:v>
                </c:pt>
                <c:pt idx="946">
                  <c:v>946</c:v>
                </c:pt>
                <c:pt idx="947">
                  <c:v>947</c:v>
                </c:pt>
                <c:pt idx="948">
                  <c:v>948</c:v>
                </c:pt>
                <c:pt idx="949">
                  <c:v>949</c:v>
                </c:pt>
                <c:pt idx="950">
                  <c:v>950</c:v>
                </c:pt>
                <c:pt idx="951">
                  <c:v>951</c:v>
                </c:pt>
                <c:pt idx="952">
                  <c:v>952</c:v>
                </c:pt>
                <c:pt idx="953">
                  <c:v>953</c:v>
                </c:pt>
                <c:pt idx="954">
                  <c:v>954</c:v>
                </c:pt>
                <c:pt idx="955">
                  <c:v>955</c:v>
                </c:pt>
                <c:pt idx="956">
                  <c:v>956</c:v>
                </c:pt>
                <c:pt idx="957">
                  <c:v>957</c:v>
                </c:pt>
                <c:pt idx="958">
                  <c:v>958</c:v>
                </c:pt>
                <c:pt idx="959">
                  <c:v>959</c:v>
                </c:pt>
                <c:pt idx="960">
                  <c:v>960</c:v>
                </c:pt>
                <c:pt idx="961">
                  <c:v>961</c:v>
                </c:pt>
                <c:pt idx="962">
                  <c:v>962</c:v>
                </c:pt>
                <c:pt idx="963">
                  <c:v>963</c:v>
                </c:pt>
                <c:pt idx="964">
                  <c:v>964</c:v>
                </c:pt>
                <c:pt idx="965">
                  <c:v>965</c:v>
                </c:pt>
                <c:pt idx="966">
                  <c:v>966</c:v>
                </c:pt>
                <c:pt idx="967">
                  <c:v>967</c:v>
                </c:pt>
                <c:pt idx="968">
                  <c:v>968</c:v>
                </c:pt>
                <c:pt idx="969">
                  <c:v>969</c:v>
                </c:pt>
                <c:pt idx="970">
                  <c:v>970</c:v>
                </c:pt>
                <c:pt idx="971">
                  <c:v>971</c:v>
                </c:pt>
                <c:pt idx="972">
                  <c:v>972</c:v>
                </c:pt>
                <c:pt idx="973">
                  <c:v>973</c:v>
                </c:pt>
                <c:pt idx="974">
                  <c:v>974</c:v>
                </c:pt>
                <c:pt idx="975">
                  <c:v>975</c:v>
                </c:pt>
                <c:pt idx="976">
                  <c:v>976</c:v>
                </c:pt>
                <c:pt idx="977">
                  <c:v>977</c:v>
                </c:pt>
                <c:pt idx="978">
                  <c:v>978</c:v>
                </c:pt>
                <c:pt idx="979">
                  <c:v>979</c:v>
                </c:pt>
                <c:pt idx="980">
                  <c:v>980</c:v>
                </c:pt>
                <c:pt idx="981">
                  <c:v>981</c:v>
                </c:pt>
                <c:pt idx="982">
                  <c:v>982</c:v>
                </c:pt>
                <c:pt idx="983">
                  <c:v>983</c:v>
                </c:pt>
                <c:pt idx="984">
                  <c:v>984</c:v>
                </c:pt>
                <c:pt idx="985">
                  <c:v>985</c:v>
                </c:pt>
                <c:pt idx="986">
                  <c:v>986</c:v>
                </c:pt>
                <c:pt idx="987">
                  <c:v>987</c:v>
                </c:pt>
                <c:pt idx="988">
                  <c:v>988</c:v>
                </c:pt>
                <c:pt idx="989">
                  <c:v>989</c:v>
                </c:pt>
                <c:pt idx="990">
                  <c:v>990</c:v>
                </c:pt>
                <c:pt idx="991">
                  <c:v>991</c:v>
                </c:pt>
                <c:pt idx="992">
                  <c:v>992</c:v>
                </c:pt>
                <c:pt idx="993">
                  <c:v>993</c:v>
                </c:pt>
                <c:pt idx="994">
                  <c:v>994</c:v>
                </c:pt>
                <c:pt idx="995">
                  <c:v>995</c:v>
                </c:pt>
                <c:pt idx="996">
                  <c:v>996</c:v>
                </c:pt>
                <c:pt idx="997">
                  <c:v>997</c:v>
                </c:pt>
                <c:pt idx="998">
                  <c:v>998</c:v>
                </c:pt>
                <c:pt idx="999">
                  <c:v>999</c:v>
                </c:pt>
                <c:pt idx="1000">
                  <c:v>1000</c:v>
                </c:pt>
                <c:pt idx="1001">
                  <c:v>1001</c:v>
                </c:pt>
                <c:pt idx="1002">
                  <c:v>1002</c:v>
                </c:pt>
                <c:pt idx="1003">
                  <c:v>1003</c:v>
                </c:pt>
                <c:pt idx="1004">
                  <c:v>1004</c:v>
                </c:pt>
                <c:pt idx="1005">
                  <c:v>1005</c:v>
                </c:pt>
                <c:pt idx="1006">
                  <c:v>1006</c:v>
                </c:pt>
                <c:pt idx="1007">
                  <c:v>1007</c:v>
                </c:pt>
                <c:pt idx="1008">
                  <c:v>1008</c:v>
                </c:pt>
                <c:pt idx="1009">
                  <c:v>1009</c:v>
                </c:pt>
                <c:pt idx="1010">
                  <c:v>1010</c:v>
                </c:pt>
                <c:pt idx="1011">
                  <c:v>1011</c:v>
                </c:pt>
                <c:pt idx="1012">
                  <c:v>1012</c:v>
                </c:pt>
                <c:pt idx="1013">
                  <c:v>1013</c:v>
                </c:pt>
                <c:pt idx="1014">
                  <c:v>1014</c:v>
                </c:pt>
                <c:pt idx="1015">
                  <c:v>1015</c:v>
                </c:pt>
                <c:pt idx="1016">
                  <c:v>1016</c:v>
                </c:pt>
                <c:pt idx="1017">
                  <c:v>1017</c:v>
                </c:pt>
                <c:pt idx="1018">
                  <c:v>1018</c:v>
                </c:pt>
                <c:pt idx="1019">
                  <c:v>1019</c:v>
                </c:pt>
                <c:pt idx="1020">
                  <c:v>1020</c:v>
                </c:pt>
                <c:pt idx="1021">
                  <c:v>1021</c:v>
                </c:pt>
                <c:pt idx="1022">
                  <c:v>1022</c:v>
                </c:pt>
                <c:pt idx="1023">
                  <c:v>1023</c:v>
                </c:pt>
                <c:pt idx="1024">
                  <c:v>1024</c:v>
                </c:pt>
                <c:pt idx="1025">
                  <c:v>1025</c:v>
                </c:pt>
                <c:pt idx="1026">
                  <c:v>1026</c:v>
                </c:pt>
                <c:pt idx="1027">
                  <c:v>1027</c:v>
                </c:pt>
                <c:pt idx="1028">
                  <c:v>1028</c:v>
                </c:pt>
                <c:pt idx="1029">
                  <c:v>1029</c:v>
                </c:pt>
                <c:pt idx="1030">
                  <c:v>1030</c:v>
                </c:pt>
                <c:pt idx="1031">
                  <c:v>1031</c:v>
                </c:pt>
                <c:pt idx="1032">
                  <c:v>1032</c:v>
                </c:pt>
                <c:pt idx="1033">
                  <c:v>1033</c:v>
                </c:pt>
                <c:pt idx="1034">
                  <c:v>1034</c:v>
                </c:pt>
                <c:pt idx="1035">
                  <c:v>1035</c:v>
                </c:pt>
                <c:pt idx="1036">
                  <c:v>1036</c:v>
                </c:pt>
                <c:pt idx="1037">
                  <c:v>1037</c:v>
                </c:pt>
                <c:pt idx="1038">
                  <c:v>1038</c:v>
                </c:pt>
                <c:pt idx="1039">
                  <c:v>1039</c:v>
                </c:pt>
                <c:pt idx="1040">
                  <c:v>1040</c:v>
                </c:pt>
                <c:pt idx="1041">
                  <c:v>1041</c:v>
                </c:pt>
                <c:pt idx="1042">
                  <c:v>1042</c:v>
                </c:pt>
                <c:pt idx="1043">
                  <c:v>1043</c:v>
                </c:pt>
                <c:pt idx="1044">
                  <c:v>1044</c:v>
                </c:pt>
                <c:pt idx="1045">
                  <c:v>1045</c:v>
                </c:pt>
                <c:pt idx="1046">
                  <c:v>1046</c:v>
                </c:pt>
                <c:pt idx="1047">
                  <c:v>1047</c:v>
                </c:pt>
                <c:pt idx="1048">
                  <c:v>1048</c:v>
                </c:pt>
                <c:pt idx="1049">
                  <c:v>1049</c:v>
                </c:pt>
                <c:pt idx="1050">
                  <c:v>1050</c:v>
                </c:pt>
                <c:pt idx="1051">
                  <c:v>1051</c:v>
                </c:pt>
                <c:pt idx="1052">
                  <c:v>1052</c:v>
                </c:pt>
                <c:pt idx="1053">
                  <c:v>1053</c:v>
                </c:pt>
                <c:pt idx="1054">
                  <c:v>1054</c:v>
                </c:pt>
                <c:pt idx="1055">
                  <c:v>1055</c:v>
                </c:pt>
                <c:pt idx="1056">
                  <c:v>1056</c:v>
                </c:pt>
                <c:pt idx="1057">
                  <c:v>1057</c:v>
                </c:pt>
                <c:pt idx="1058">
                  <c:v>1058</c:v>
                </c:pt>
                <c:pt idx="1059">
                  <c:v>1059</c:v>
                </c:pt>
                <c:pt idx="1060">
                  <c:v>1060</c:v>
                </c:pt>
                <c:pt idx="1061">
                  <c:v>1061</c:v>
                </c:pt>
                <c:pt idx="1062">
                  <c:v>1062</c:v>
                </c:pt>
                <c:pt idx="1063">
                  <c:v>1063</c:v>
                </c:pt>
                <c:pt idx="1064">
                  <c:v>1064</c:v>
                </c:pt>
                <c:pt idx="1065">
                  <c:v>1065</c:v>
                </c:pt>
                <c:pt idx="1066">
                  <c:v>1066</c:v>
                </c:pt>
                <c:pt idx="1067">
                  <c:v>1067</c:v>
                </c:pt>
                <c:pt idx="1068">
                  <c:v>1068</c:v>
                </c:pt>
                <c:pt idx="1069">
                  <c:v>1069</c:v>
                </c:pt>
                <c:pt idx="1070">
                  <c:v>1070</c:v>
                </c:pt>
                <c:pt idx="1071">
                  <c:v>1071</c:v>
                </c:pt>
                <c:pt idx="1072">
                  <c:v>1072</c:v>
                </c:pt>
                <c:pt idx="1073">
                  <c:v>1073</c:v>
                </c:pt>
                <c:pt idx="1074">
                  <c:v>1074</c:v>
                </c:pt>
                <c:pt idx="1075">
                  <c:v>1075</c:v>
                </c:pt>
                <c:pt idx="1076">
                  <c:v>1076</c:v>
                </c:pt>
                <c:pt idx="1077">
                  <c:v>1077</c:v>
                </c:pt>
                <c:pt idx="1078">
                  <c:v>1078</c:v>
                </c:pt>
                <c:pt idx="1079">
                  <c:v>1079</c:v>
                </c:pt>
                <c:pt idx="1080">
                  <c:v>1080</c:v>
                </c:pt>
                <c:pt idx="1081">
                  <c:v>1081</c:v>
                </c:pt>
                <c:pt idx="1082">
                  <c:v>1082</c:v>
                </c:pt>
                <c:pt idx="1083">
                  <c:v>1083</c:v>
                </c:pt>
                <c:pt idx="1084">
                  <c:v>1084</c:v>
                </c:pt>
                <c:pt idx="1085">
                  <c:v>1085</c:v>
                </c:pt>
                <c:pt idx="1086">
                  <c:v>1086</c:v>
                </c:pt>
                <c:pt idx="1087">
                  <c:v>1087</c:v>
                </c:pt>
                <c:pt idx="1088">
                  <c:v>1088</c:v>
                </c:pt>
                <c:pt idx="1089">
                  <c:v>1089</c:v>
                </c:pt>
                <c:pt idx="1090">
                  <c:v>1090</c:v>
                </c:pt>
                <c:pt idx="1091">
                  <c:v>1091</c:v>
                </c:pt>
                <c:pt idx="1092">
                  <c:v>1092</c:v>
                </c:pt>
                <c:pt idx="1093">
                  <c:v>1093</c:v>
                </c:pt>
                <c:pt idx="1094">
                  <c:v>1094</c:v>
                </c:pt>
                <c:pt idx="1095">
                  <c:v>1095</c:v>
                </c:pt>
                <c:pt idx="1096">
                  <c:v>1096</c:v>
                </c:pt>
                <c:pt idx="1097">
                  <c:v>1097</c:v>
                </c:pt>
                <c:pt idx="1098">
                  <c:v>1098</c:v>
                </c:pt>
                <c:pt idx="1099">
                  <c:v>1099</c:v>
                </c:pt>
              </c:numCache>
            </c:numRef>
          </c:xVal>
          <c:yVal>
            <c:numRef>
              <c:f>'620!'!$G$2:$G$1101</c:f>
              <c:numCache>
                <c:formatCode>General</c:formatCode>
                <c:ptCount val="1100"/>
                <c:pt idx="0">
                  <c:v>6.5578530811299093E-2</c:v>
                </c:pt>
                <c:pt idx="1">
                  <c:v>1.6040414472382754E-2</c:v>
                </c:pt>
                <c:pt idx="2">
                  <c:v>1.157118444861828E-2</c:v>
                </c:pt>
                <c:pt idx="3">
                  <c:v>2.7566691669757004E-2</c:v>
                </c:pt>
                <c:pt idx="4">
                  <c:v>3.8336427804657285E-2</c:v>
                </c:pt>
                <c:pt idx="5">
                  <c:v>2.7177356891508415E-2</c:v>
                </c:pt>
                <c:pt idx="6">
                  <c:v>-2.1120119536749013E-2</c:v>
                </c:pt>
                <c:pt idx="7">
                  <c:v>-1.5709521471578097E-2</c:v>
                </c:pt>
                <c:pt idx="8">
                  <c:v>-4.5735409513988608E-3</c:v>
                </c:pt>
                <c:pt idx="9">
                  <c:v>-2.1175842658092761E-2</c:v>
                </c:pt>
                <c:pt idx="10">
                  <c:v>-1.6287585080229372E-2</c:v>
                </c:pt>
                <c:pt idx="11">
                  <c:v>-1.9134233133880733E-2</c:v>
                </c:pt>
                <c:pt idx="12">
                  <c:v>-3.4559209466847943E-2</c:v>
                </c:pt>
                <c:pt idx="13">
                  <c:v>-1.1441466411472817E-2</c:v>
                </c:pt>
                <c:pt idx="14">
                  <c:v>-3.4361566047478274E-2</c:v>
                </c:pt>
                <c:pt idx="15">
                  <c:v>-5.5953324732275073E-2</c:v>
                </c:pt>
                <c:pt idx="16">
                  <c:v>2.5592312065312768E-2</c:v>
                </c:pt>
                <c:pt idx="17">
                  <c:v>5.4105890347899414E-2</c:v>
                </c:pt>
                <c:pt idx="18">
                  <c:v>1.746700812338222E-2</c:v>
                </c:pt>
                <c:pt idx="19">
                  <c:v>9.6115857713078064E-3</c:v>
                </c:pt>
                <c:pt idx="20">
                  <c:v>3.6560490929052887E-3</c:v>
                </c:pt>
                <c:pt idx="21">
                  <c:v>1.7857821869206741E-2</c:v>
                </c:pt>
                <c:pt idx="22">
                  <c:v>1.9893971528942841E-2</c:v>
                </c:pt>
                <c:pt idx="23">
                  <c:v>2.0609073631544544E-2</c:v>
                </c:pt>
                <c:pt idx="24">
                  <c:v>-2.4521248574551759E-2</c:v>
                </c:pt>
                <c:pt idx="25">
                  <c:v>-1.6133376668775821E-2</c:v>
                </c:pt>
                <c:pt idx="26">
                  <c:v>-2.7255849772839652E-2</c:v>
                </c:pt>
                <c:pt idx="27">
                  <c:v>2.5925982429164857E-2</c:v>
                </c:pt>
                <c:pt idx="28">
                  <c:v>-7.3814641908230456E-3</c:v>
                </c:pt>
                <c:pt idx="29">
                  <c:v>3.5922558676465452E-3</c:v>
                </c:pt>
                <c:pt idx="30">
                  <c:v>-3.598571054105227E-2</c:v>
                </c:pt>
                <c:pt idx="31">
                  <c:v>-5.236063080591347E-3</c:v>
                </c:pt>
                <c:pt idx="32">
                  <c:v>5.0027575691341773E-2</c:v>
                </c:pt>
                <c:pt idx="33">
                  <c:v>1.5532073656397753E-2</c:v>
                </c:pt>
                <c:pt idx="34">
                  <c:v>7.1832381887593708E-3</c:v>
                </c:pt>
                <c:pt idx="35">
                  <c:v>1.7278538957867677E-2</c:v>
                </c:pt>
                <c:pt idx="36">
                  <c:v>-1.2552252781917541E-2</c:v>
                </c:pt>
                <c:pt idx="37">
                  <c:v>2.2404993800309646E-3</c:v>
                </c:pt>
                <c:pt idx="38">
                  <c:v>-2.0449269876223263E-2</c:v>
                </c:pt>
                <c:pt idx="39">
                  <c:v>-9.0116014455299646E-3</c:v>
                </c:pt>
                <c:pt idx="40">
                  <c:v>2.1483283979657288E-2</c:v>
                </c:pt>
                <c:pt idx="41">
                  <c:v>7.4529825376601022E-2</c:v>
                </c:pt>
                <c:pt idx="42">
                  <c:v>3.7810637091475356E-2</c:v>
                </c:pt>
                <c:pt idx="43">
                  <c:v>-4.4942144326009507E-2</c:v>
                </c:pt>
                <c:pt idx="44">
                  <c:v>-3.2586430801683053E-2</c:v>
                </c:pt>
                <c:pt idx="45">
                  <c:v>-4.5719264866734242E-2</c:v>
                </c:pt>
                <c:pt idx="46">
                  <c:v>2.6142484736141617E-2</c:v>
                </c:pt>
                <c:pt idx="47">
                  <c:v>5.6218798695927101E-3</c:v>
                </c:pt>
                <c:pt idx="48">
                  <c:v>-5.6330615245795196E-3</c:v>
                </c:pt>
                <c:pt idx="49">
                  <c:v>-3.4660503728706375E-2</c:v>
                </c:pt>
                <c:pt idx="50">
                  <c:v>1.3816443720213671E-2</c:v>
                </c:pt>
                <c:pt idx="51">
                  <c:v>-4.3453331255269081E-3</c:v>
                </c:pt>
                <c:pt idx="52">
                  <c:v>3.247878038517448E-3</c:v>
                </c:pt>
                <c:pt idx="53">
                  <c:v>-2.0496335812341334E-2</c:v>
                </c:pt>
                <c:pt idx="54">
                  <c:v>-1.6042117021205938E-2</c:v>
                </c:pt>
                <c:pt idx="55">
                  <c:v>-1.4518060994490945E-2</c:v>
                </c:pt>
                <c:pt idx="56">
                  <c:v>-1.7160070303566442E-2</c:v>
                </c:pt>
                <c:pt idx="57">
                  <c:v>2.2462322371387781E-2</c:v>
                </c:pt>
                <c:pt idx="58">
                  <c:v>4.3394735992128418E-2</c:v>
                </c:pt>
                <c:pt idx="59">
                  <c:v>-1.674473232542438E-2</c:v>
                </c:pt>
                <c:pt idx="60">
                  <c:v>-2.8922011263009393E-2</c:v>
                </c:pt>
                <c:pt idx="61">
                  <c:v>-6.2109634458454924E-2</c:v>
                </c:pt>
                <c:pt idx="62">
                  <c:v>4.1062940821694371E-2</c:v>
                </c:pt>
                <c:pt idx="63">
                  <c:v>-1.9928546132545636E-2</c:v>
                </c:pt>
                <c:pt idx="64">
                  <c:v>-4.4004402654996076E-2</c:v>
                </c:pt>
                <c:pt idx="65">
                  <c:v>-1.7637964162459031E-2</c:v>
                </c:pt>
                <c:pt idx="66">
                  <c:v>-4.6762351590802628E-3</c:v>
                </c:pt>
                <c:pt idx="67">
                  <c:v>3.4643893900813986E-3</c:v>
                </c:pt>
                <c:pt idx="68">
                  <c:v>-1.3165505161889851E-2</c:v>
                </c:pt>
                <c:pt idx="69">
                  <c:v>-2.4472561325156344E-3</c:v>
                </c:pt>
                <c:pt idx="70">
                  <c:v>-2.0382378643096489E-2</c:v>
                </c:pt>
                <c:pt idx="71">
                  <c:v>-6.7306927561075619E-3</c:v>
                </c:pt>
                <c:pt idx="72">
                  <c:v>1.6503577066501636E-2</c:v>
                </c:pt>
                <c:pt idx="73">
                  <c:v>4.8981698001829839E-2</c:v>
                </c:pt>
                <c:pt idx="74">
                  <c:v>-2.0728097746616776E-2</c:v>
                </c:pt>
                <c:pt idx="75">
                  <c:v>4.5137014928302299E-2</c:v>
                </c:pt>
                <c:pt idx="76">
                  <c:v>1.8846124865956153E-2</c:v>
                </c:pt>
                <c:pt idx="77">
                  <c:v>1.3588353296397725E-2</c:v>
                </c:pt>
                <c:pt idx="78">
                  <c:v>-1.4846149545840581E-2</c:v>
                </c:pt>
                <c:pt idx="79">
                  <c:v>9.5221370655453157E-3</c:v>
                </c:pt>
                <c:pt idx="80">
                  <c:v>-2.9341504092454209E-3</c:v>
                </c:pt>
                <c:pt idx="81">
                  <c:v>-2.6890675691329843E-2</c:v>
                </c:pt>
                <c:pt idx="82">
                  <c:v>-1.5539240580151978E-2</c:v>
                </c:pt>
                <c:pt idx="83">
                  <c:v>-9.9115937563049768E-3</c:v>
                </c:pt>
                <c:pt idx="84">
                  <c:v>-1.8565476938137136E-3</c:v>
                </c:pt>
                <c:pt idx="85">
                  <c:v>2.5157371175724429E-4</c:v>
                </c:pt>
                <c:pt idx="86">
                  <c:v>1.6435755543129614E-2</c:v>
                </c:pt>
                <c:pt idx="87">
                  <c:v>1.4468985431609772E-2</c:v>
                </c:pt>
                <c:pt idx="88">
                  <c:v>-3.3358111816414446E-2</c:v>
                </c:pt>
                <c:pt idx="89">
                  <c:v>-1.3484367524039044E-2</c:v>
                </c:pt>
                <c:pt idx="90">
                  <c:v>-6.3322266147620206E-3</c:v>
                </c:pt>
                <c:pt idx="91">
                  <c:v>-3.5717441172532405E-3</c:v>
                </c:pt>
                <c:pt idx="92">
                  <c:v>8.1265119980767162E-3</c:v>
                </c:pt>
                <c:pt idx="93">
                  <c:v>-1.3350246288274041E-4</c:v>
                </c:pt>
                <c:pt idx="94">
                  <c:v>9.7466191607887137E-3</c:v>
                </c:pt>
                <c:pt idx="95">
                  <c:v>3.339633085590759E-2</c:v>
                </c:pt>
                <c:pt idx="96">
                  <c:v>4.1268956947979198E-2</c:v>
                </c:pt>
                <c:pt idx="97">
                  <c:v>-1.7460182147415824E-2</c:v>
                </c:pt>
                <c:pt idx="98">
                  <c:v>6.8710731066251411E-3</c:v>
                </c:pt>
                <c:pt idx="99">
                  <c:v>4.4521829682173046E-2</c:v>
                </c:pt>
                <c:pt idx="100">
                  <c:v>4.6518166146577007E-2</c:v>
                </c:pt>
                <c:pt idx="101">
                  <c:v>-5.9526057823043842E-3</c:v>
                </c:pt>
                <c:pt idx="102">
                  <c:v>-1.8498468421339179E-2</c:v>
                </c:pt>
                <c:pt idx="103">
                  <c:v>-5.4665966652241646E-2</c:v>
                </c:pt>
                <c:pt idx="104">
                  <c:v>-1.5592922430516062E-2</c:v>
                </c:pt>
                <c:pt idx="105">
                  <c:v>1.6927721287980351E-2</c:v>
                </c:pt>
                <c:pt idx="106">
                  <c:v>3.0539124324059419E-2</c:v>
                </c:pt>
                <c:pt idx="107">
                  <c:v>4.0550594295386995E-2</c:v>
                </c:pt>
                <c:pt idx="108">
                  <c:v>3.9154066024080773E-2</c:v>
                </c:pt>
                <c:pt idx="109">
                  <c:v>1.4551578873043831E-2</c:v>
                </c:pt>
                <c:pt idx="110">
                  <c:v>1.5510437370227666E-3</c:v>
                </c:pt>
                <c:pt idx="111">
                  <c:v>-1.7992448820512236E-2</c:v>
                </c:pt>
                <c:pt idx="112">
                  <c:v>-5.7514380436603112E-2</c:v>
                </c:pt>
                <c:pt idx="113">
                  <c:v>2.3549217535905409E-4</c:v>
                </c:pt>
                <c:pt idx="114">
                  <c:v>-1.4307822371915321E-2</c:v>
                </c:pt>
                <c:pt idx="115">
                  <c:v>2.1883348822812336E-2</c:v>
                </c:pt>
                <c:pt idx="116">
                  <c:v>3.0845924379659686E-2</c:v>
                </c:pt>
                <c:pt idx="117">
                  <c:v>2.7690520828298613E-2</c:v>
                </c:pt>
                <c:pt idx="118">
                  <c:v>4.2916918917518906E-2</c:v>
                </c:pt>
                <c:pt idx="119">
                  <c:v>3.0282596700137113E-3</c:v>
                </c:pt>
                <c:pt idx="120">
                  <c:v>-1.209821706411744E-2</c:v>
                </c:pt>
                <c:pt idx="121">
                  <c:v>-2.4113628470479844E-2</c:v>
                </c:pt>
                <c:pt idx="122">
                  <c:v>-4.4535179019267228E-2</c:v>
                </c:pt>
                <c:pt idx="123">
                  <c:v>-5.1027168736062188E-2</c:v>
                </c:pt>
                <c:pt idx="124">
                  <c:v>-9.7374065384689869E-3</c:v>
                </c:pt>
                <c:pt idx="125">
                  <c:v>-8.7149714599331161E-3</c:v>
                </c:pt>
                <c:pt idx="126">
                  <c:v>9.5376902394185385E-3</c:v>
                </c:pt>
                <c:pt idx="127">
                  <c:v>-7.2066642969156294E-5</c:v>
                </c:pt>
                <c:pt idx="128">
                  <c:v>-2.7847018301639984E-3</c:v>
                </c:pt>
                <c:pt idx="129">
                  <c:v>-1.5994698772373764E-2</c:v>
                </c:pt>
                <c:pt idx="130">
                  <c:v>-1.2848244946543413E-3</c:v>
                </c:pt>
                <c:pt idx="131">
                  <c:v>-1.3584736006107257E-2</c:v>
                </c:pt>
                <c:pt idx="132">
                  <c:v>-3.4511140907464308E-2</c:v>
                </c:pt>
                <c:pt idx="133">
                  <c:v>-5.8660516759067687E-3</c:v>
                </c:pt>
                <c:pt idx="134">
                  <c:v>-3.3638357425843646E-3</c:v>
                </c:pt>
                <c:pt idx="135">
                  <c:v>2.1859215354542754E-2</c:v>
                </c:pt>
                <c:pt idx="136">
                  <c:v>8.4428730228251737E-4</c:v>
                </c:pt>
                <c:pt idx="137">
                  <c:v>2.1315640343047029E-2</c:v>
                </c:pt>
                <c:pt idx="138">
                  <c:v>3.1882368114912907E-2</c:v>
                </c:pt>
                <c:pt idx="139">
                  <c:v>7.9683655686428427E-3</c:v>
                </c:pt>
                <c:pt idx="140">
                  <c:v>-2.8260378664227658E-2</c:v>
                </c:pt>
                <c:pt idx="141">
                  <c:v>-3.3801421979763241E-2</c:v>
                </c:pt>
                <c:pt idx="142">
                  <c:v>3.4025127412519812E-2</c:v>
                </c:pt>
                <c:pt idx="143">
                  <c:v>-1.5858649358485039E-2</c:v>
                </c:pt>
                <c:pt idx="144">
                  <c:v>-1.3936118299737404E-2</c:v>
                </c:pt>
                <c:pt idx="145">
                  <c:v>5.3709591793953473E-2</c:v>
                </c:pt>
                <c:pt idx="146">
                  <c:v>7.1962587598460304E-2</c:v>
                </c:pt>
                <c:pt idx="147">
                  <c:v>4.7360398753060751E-2</c:v>
                </c:pt>
                <c:pt idx="148">
                  <c:v>2.4436866814616695E-2</c:v>
                </c:pt>
                <c:pt idx="149">
                  <c:v>4.9231347844663396E-2</c:v>
                </c:pt>
                <c:pt idx="150">
                  <c:v>4.1370499568991817E-2</c:v>
                </c:pt>
                <c:pt idx="151">
                  <c:v>5.9154426036532308E-2</c:v>
                </c:pt>
                <c:pt idx="152">
                  <c:v>0.12142210267489968</c:v>
                </c:pt>
                <c:pt idx="153">
                  <c:v>0.11099084642226052</c:v>
                </c:pt>
                <c:pt idx="154">
                  <c:v>7.748787912619777E-2</c:v>
                </c:pt>
                <c:pt idx="155">
                  <c:v>6.2014202083500496E-2</c:v>
                </c:pt>
                <c:pt idx="156">
                  <c:v>4.6368482787060628E-2</c:v>
                </c:pt>
                <c:pt idx="157">
                  <c:v>6.7008301574788778E-2</c:v>
                </c:pt>
                <c:pt idx="158">
                  <c:v>0.10368515206459809</c:v>
                </c:pt>
                <c:pt idx="159">
                  <c:v>0.14668067674321056</c:v>
                </c:pt>
                <c:pt idx="160">
                  <c:v>0.12133405859115372</c:v>
                </c:pt>
                <c:pt idx="161">
                  <c:v>8.1118557063009675E-2</c:v>
                </c:pt>
                <c:pt idx="162">
                  <c:v>0.10942048317480152</c:v>
                </c:pt>
                <c:pt idx="163">
                  <c:v>0.14648814115972597</c:v>
                </c:pt>
                <c:pt idx="164">
                  <c:v>0.1360138562307999</c:v>
                </c:pt>
                <c:pt idx="165">
                  <c:v>0.1415157543600597</c:v>
                </c:pt>
                <c:pt idx="166">
                  <c:v>0.17692036220463223</c:v>
                </c:pt>
                <c:pt idx="167">
                  <c:v>0.12824605592119931</c:v>
                </c:pt>
                <c:pt idx="168">
                  <c:v>0.14413173805902776</c:v>
                </c:pt>
                <c:pt idx="169">
                  <c:v>7.7186841526235131E-2</c:v>
                </c:pt>
                <c:pt idx="170">
                  <c:v>0.11997459333324756</c:v>
                </c:pt>
                <c:pt idx="171">
                  <c:v>0.18674535220401811</c:v>
                </c:pt>
                <c:pt idx="172">
                  <c:v>0.1663873148060879</c:v>
                </c:pt>
                <c:pt idx="173">
                  <c:v>0.13898367862198621</c:v>
                </c:pt>
                <c:pt idx="174">
                  <c:v>0.18045047759142166</c:v>
                </c:pt>
                <c:pt idx="175">
                  <c:v>0.11984075652844031</c:v>
                </c:pt>
                <c:pt idx="176">
                  <c:v>0.20084384818994414</c:v>
                </c:pt>
                <c:pt idx="177">
                  <c:v>0.15400716311508336</c:v>
                </c:pt>
                <c:pt idx="178">
                  <c:v>0.12951960861095688</c:v>
                </c:pt>
                <c:pt idx="179">
                  <c:v>0.21630952278555296</c:v>
                </c:pt>
                <c:pt idx="180">
                  <c:v>0.26682432264428624</c:v>
                </c:pt>
                <c:pt idx="181">
                  <c:v>0.2568500872493914</c:v>
                </c:pt>
                <c:pt idx="182">
                  <c:v>0.25071255057010977</c:v>
                </c:pt>
                <c:pt idx="183">
                  <c:v>0.21044435615327886</c:v>
                </c:pt>
                <c:pt idx="184">
                  <c:v>0.17184172281519539</c:v>
                </c:pt>
                <c:pt idx="185">
                  <c:v>0.21495020231207193</c:v>
                </c:pt>
                <c:pt idx="186">
                  <c:v>0.2131710545961909</c:v>
                </c:pt>
                <c:pt idx="187">
                  <c:v>0.24487151747713615</c:v>
                </c:pt>
                <c:pt idx="188">
                  <c:v>0.28236008580561006</c:v>
                </c:pt>
                <c:pt idx="189">
                  <c:v>0.29950579057009752</c:v>
                </c:pt>
                <c:pt idx="190">
                  <c:v>0.30185153573765577</c:v>
                </c:pt>
                <c:pt idx="191">
                  <c:v>0.27045143305971409</c:v>
                </c:pt>
                <c:pt idx="192">
                  <c:v>0.27260861646128537</c:v>
                </c:pt>
                <c:pt idx="193">
                  <c:v>0.16715563377966952</c:v>
                </c:pt>
                <c:pt idx="194">
                  <c:v>0.23288501770919751</c:v>
                </c:pt>
                <c:pt idx="195">
                  <c:v>0.17987851518424139</c:v>
                </c:pt>
                <c:pt idx="196">
                  <c:v>0.1800916712425806</c:v>
                </c:pt>
                <c:pt idx="197">
                  <c:v>0.22514823311205637</c:v>
                </c:pt>
                <c:pt idx="198">
                  <c:v>0.21456211375718021</c:v>
                </c:pt>
                <c:pt idx="199">
                  <c:v>0.23760307107337159</c:v>
                </c:pt>
                <c:pt idx="200">
                  <c:v>0.18636329735950921</c:v>
                </c:pt>
                <c:pt idx="201">
                  <c:v>0.20023526988450446</c:v>
                </c:pt>
                <c:pt idx="202">
                  <c:v>0.26634815389833089</c:v>
                </c:pt>
                <c:pt idx="203">
                  <c:v>0.27933188048598839</c:v>
                </c:pt>
                <c:pt idx="204">
                  <c:v>0.27379927302373952</c:v>
                </c:pt>
                <c:pt idx="205">
                  <c:v>0.31049193887390331</c:v>
                </c:pt>
                <c:pt idx="206">
                  <c:v>0.25401193368494313</c:v>
                </c:pt>
                <c:pt idx="207">
                  <c:v>0.31605827151806315</c:v>
                </c:pt>
                <c:pt idx="208">
                  <c:v>0.3721026799191281</c:v>
                </c:pt>
                <c:pt idx="209">
                  <c:v>0.36369346092904015</c:v>
                </c:pt>
                <c:pt idx="210">
                  <c:v>0.32231026223879794</c:v>
                </c:pt>
                <c:pt idx="211">
                  <c:v>0.35526769496146976</c:v>
                </c:pt>
                <c:pt idx="212">
                  <c:v>0.38823251607005782</c:v>
                </c:pt>
                <c:pt idx="213">
                  <c:v>0.39982785662209064</c:v>
                </c:pt>
                <c:pt idx="214">
                  <c:v>0.33480860726876494</c:v>
                </c:pt>
                <c:pt idx="215">
                  <c:v>0.33131812445784942</c:v>
                </c:pt>
                <c:pt idx="216">
                  <c:v>0.38129214016398416</c:v>
                </c:pt>
                <c:pt idx="217">
                  <c:v>0.35278560240586254</c:v>
                </c:pt>
                <c:pt idx="218">
                  <c:v>0.32644510831156398</c:v>
                </c:pt>
                <c:pt idx="219">
                  <c:v>0.4063187804745409</c:v>
                </c:pt>
                <c:pt idx="220">
                  <c:v>0.45114638063286405</c:v>
                </c:pt>
                <c:pt idx="221">
                  <c:v>0.41900961622021082</c:v>
                </c:pt>
                <c:pt idx="222">
                  <c:v>0.4678816700896658</c:v>
                </c:pt>
                <c:pt idx="223">
                  <c:v>0.53113575319087414</c:v>
                </c:pt>
                <c:pt idx="224">
                  <c:v>0.49025150222873876</c:v>
                </c:pt>
                <c:pt idx="225">
                  <c:v>0.48174253328085592</c:v>
                </c:pt>
                <c:pt idx="226">
                  <c:v>0.40570362696733564</c:v>
                </c:pt>
                <c:pt idx="227">
                  <c:v>0.44909045540951015</c:v>
                </c:pt>
                <c:pt idx="228">
                  <c:v>0.41988025007338281</c:v>
                </c:pt>
                <c:pt idx="229">
                  <c:v>0.45930160109763074</c:v>
                </c:pt>
                <c:pt idx="230">
                  <c:v>0.48923529018131579</c:v>
                </c:pt>
                <c:pt idx="231">
                  <c:v>0.48540113851141586</c:v>
                </c:pt>
                <c:pt idx="232">
                  <c:v>0.51974365137840206</c:v>
                </c:pt>
                <c:pt idx="233">
                  <c:v>0.49390145472533581</c:v>
                </c:pt>
                <c:pt idx="234">
                  <c:v>0.55077455187797419</c:v>
                </c:pt>
                <c:pt idx="235">
                  <c:v>0.55138311207056268</c:v>
                </c:pt>
                <c:pt idx="236">
                  <c:v>0.49990835205078282</c:v>
                </c:pt>
                <c:pt idx="237">
                  <c:v>0.50254084614637695</c:v>
                </c:pt>
                <c:pt idx="238">
                  <c:v>0.47469821671881307</c:v>
                </c:pt>
                <c:pt idx="239">
                  <c:v>0.56210115335855571</c:v>
                </c:pt>
                <c:pt idx="240">
                  <c:v>0.54353523389860203</c:v>
                </c:pt>
                <c:pt idx="241">
                  <c:v>0.49376608247163689</c:v>
                </c:pt>
                <c:pt idx="242">
                  <c:v>0.4975877157936448</c:v>
                </c:pt>
                <c:pt idx="243">
                  <c:v>0.4876070676207222</c:v>
                </c:pt>
                <c:pt idx="244">
                  <c:v>0.51558673106729647</c:v>
                </c:pt>
                <c:pt idx="245">
                  <c:v>0.53512814618734206</c:v>
                </c:pt>
                <c:pt idx="246">
                  <c:v>0.5310847765244372</c:v>
                </c:pt>
                <c:pt idx="247">
                  <c:v>0.63701631221883048</c:v>
                </c:pt>
                <c:pt idx="248">
                  <c:v>0.56758272969742907</c:v>
                </c:pt>
                <c:pt idx="249">
                  <c:v>0.53924115301529707</c:v>
                </c:pt>
                <c:pt idx="250">
                  <c:v>0.50056837677294463</c:v>
                </c:pt>
                <c:pt idx="251">
                  <c:v>0.59027932264482619</c:v>
                </c:pt>
                <c:pt idx="252">
                  <c:v>0.5761206370623434</c:v>
                </c:pt>
                <c:pt idx="253">
                  <c:v>0.52900753567157244</c:v>
                </c:pt>
                <c:pt idx="254">
                  <c:v>0.55672566730409967</c:v>
                </c:pt>
                <c:pt idx="255">
                  <c:v>0.61865764166002246</c:v>
                </c:pt>
                <c:pt idx="256">
                  <c:v>0.56466823744974581</c:v>
                </c:pt>
                <c:pt idx="257">
                  <c:v>0.61439591364378243</c:v>
                </c:pt>
                <c:pt idx="258">
                  <c:v>0.67551233153881074</c:v>
                </c:pt>
                <c:pt idx="259">
                  <c:v>0.57524725775078656</c:v>
                </c:pt>
                <c:pt idx="260">
                  <c:v>0.50208219951225386</c:v>
                </c:pt>
                <c:pt idx="261">
                  <c:v>0.64829645317054785</c:v>
                </c:pt>
                <c:pt idx="262">
                  <c:v>0.6675355121224148</c:v>
                </c:pt>
                <c:pt idx="263">
                  <c:v>0.57698066732092912</c:v>
                </c:pt>
                <c:pt idx="264">
                  <c:v>0.63586962371484934</c:v>
                </c:pt>
                <c:pt idx="265">
                  <c:v>0.62022175490834552</c:v>
                </c:pt>
                <c:pt idx="266">
                  <c:v>0.65678327531030223</c:v>
                </c:pt>
                <c:pt idx="267">
                  <c:v>0.73989570794051118</c:v>
                </c:pt>
                <c:pt idx="268">
                  <c:v>0.63106158416676961</c:v>
                </c:pt>
                <c:pt idx="269">
                  <c:v>0.68937682570555681</c:v>
                </c:pt>
                <c:pt idx="270">
                  <c:v>0.70219768674388938</c:v>
                </c:pt>
                <c:pt idx="271">
                  <c:v>0.72229935887060437</c:v>
                </c:pt>
                <c:pt idx="272">
                  <c:v>0.72914155637509293</c:v>
                </c:pt>
                <c:pt idx="273">
                  <c:v>0.77671576135498266</c:v>
                </c:pt>
                <c:pt idx="274">
                  <c:v>0.68480231834475669</c:v>
                </c:pt>
                <c:pt idx="275">
                  <c:v>0.6601837269511458</c:v>
                </c:pt>
                <c:pt idx="276">
                  <c:v>0.67632340808783442</c:v>
                </c:pt>
                <c:pt idx="277">
                  <c:v>0.66579048747924874</c:v>
                </c:pt>
                <c:pt idx="278">
                  <c:v>0.66440015058299995</c:v>
                </c:pt>
                <c:pt idx="279">
                  <c:v>0.67575234895552261</c:v>
                </c:pt>
                <c:pt idx="280">
                  <c:v>0.78308811280082569</c:v>
                </c:pt>
                <c:pt idx="281">
                  <c:v>0.69249464713867281</c:v>
                </c:pt>
                <c:pt idx="282">
                  <c:v>0.65381827626485201</c:v>
                </c:pt>
                <c:pt idx="283">
                  <c:v>0.71750269963879054</c:v>
                </c:pt>
                <c:pt idx="284">
                  <c:v>0.71829267708382516</c:v>
                </c:pt>
                <c:pt idx="285">
                  <c:v>0.72676779394145352</c:v>
                </c:pt>
                <c:pt idx="286">
                  <c:v>0.70595456034836734</c:v>
                </c:pt>
                <c:pt idx="287">
                  <c:v>0.73626423481401471</c:v>
                </c:pt>
                <c:pt idx="288">
                  <c:v>0.77409103494971876</c:v>
                </c:pt>
                <c:pt idx="289">
                  <c:v>0.7667023450216478</c:v>
                </c:pt>
                <c:pt idx="290">
                  <c:v>0.74926075085040966</c:v>
                </c:pt>
                <c:pt idx="291">
                  <c:v>0.69172992291494417</c:v>
                </c:pt>
                <c:pt idx="292">
                  <c:v>0.6366919722581853</c:v>
                </c:pt>
                <c:pt idx="293">
                  <c:v>0.60389265407212245</c:v>
                </c:pt>
                <c:pt idx="294">
                  <c:v>0.59362836409464981</c:v>
                </c:pt>
                <c:pt idx="295">
                  <c:v>0.66221277305843018</c:v>
                </c:pt>
                <c:pt idx="296">
                  <c:v>0.71054402489920487</c:v>
                </c:pt>
                <c:pt idx="297">
                  <c:v>0.71354656123063409</c:v>
                </c:pt>
                <c:pt idx="298">
                  <c:v>0.72472554321046978</c:v>
                </c:pt>
                <c:pt idx="299">
                  <c:v>0.75117584865545939</c:v>
                </c:pt>
                <c:pt idx="300">
                  <c:v>0.73885922796771675</c:v>
                </c:pt>
                <c:pt idx="301">
                  <c:v>0.68317852147586466</c:v>
                </c:pt>
                <c:pt idx="302">
                  <c:v>0.67767483502810411</c:v>
                </c:pt>
                <c:pt idx="303">
                  <c:v>0.70710419355209664</c:v>
                </c:pt>
                <c:pt idx="304">
                  <c:v>0.77793920419070006</c:v>
                </c:pt>
                <c:pt idx="305">
                  <c:v>0.72143593274837481</c:v>
                </c:pt>
                <c:pt idx="306">
                  <c:v>0.71139464345984593</c:v>
                </c:pt>
                <c:pt idx="307">
                  <c:v>0.7501226956255318</c:v>
                </c:pt>
                <c:pt idx="308">
                  <c:v>0.77650778983394186</c:v>
                </c:pt>
                <c:pt idx="309">
                  <c:v>0.75083369736928474</c:v>
                </c:pt>
                <c:pt idx="310">
                  <c:v>0.72415768141074621</c:v>
                </c:pt>
                <c:pt idx="311">
                  <c:v>0.71934846760533766</c:v>
                </c:pt>
                <c:pt idx="312">
                  <c:v>0.80340752910131907</c:v>
                </c:pt>
                <c:pt idx="313">
                  <c:v>0.81608040921057345</c:v>
                </c:pt>
                <c:pt idx="314">
                  <c:v>0.77166925807031894</c:v>
                </c:pt>
                <c:pt idx="315">
                  <c:v>0.79905197616055978</c:v>
                </c:pt>
                <c:pt idx="316">
                  <c:v>0.81821979052061855</c:v>
                </c:pt>
                <c:pt idx="317">
                  <c:v>0.72077740713101746</c:v>
                </c:pt>
                <c:pt idx="318">
                  <c:v>0.7122820586921047</c:v>
                </c:pt>
                <c:pt idx="319">
                  <c:v>0.77608536168081355</c:v>
                </c:pt>
                <c:pt idx="320">
                  <c:v>0.75376927013456696</c:v>
                </c:pt>
                <c:pt idx="321">
                  <c:v>0.79187725523820973</c:v>
                </c:pt>
                <c:pt idx="322">
                  <c:v>0.76335807269739142</c:v>
                </c:pt>
                <c:pt idx="323">
                  <c:v>0.78462204080499887</c:v>
                </c:pt>
                <c:pt idx="324">
                  <c:v>0.81758460384480025</c:v>
                </c:pt>
                <c:pt idx="325">
                  <c:v>0.79844460810138218</c:v>
                </c:pt>
                <c:pt idx="326">
                  <c:v>0.83134338691315823</c:v>
                </c:pt>
                <c:pt idx="327">
                  <c:v>0.7810940207081043</c:v>
                </c:pt>
                <c:pt idx="328">
                  <c:v>0.73363343882781962</c:v>
                </c:pt>
                <c:pt idx="329">
                  <c:v>0.79765846039972821</c:v>
                </c:pt>
                <c:pt idx="330">
                  <c:v>0.83720380288787066</c:v>
                </c:pt>
                <c:pt idx="331">
                  <c:v>0.81170180654197144</c:v>
                </c:pt>
                <c:pt idx="332">
                  <c:v>0.89029641674880033</c:v>
                </c:pt>
                <c:pt idx="333">
                  <c:v>0.81977127686232687</c:v>
                </c:pt>
                <c:pt idx="334">
                  <c:v>0.81727352260963937</c:v>
                </c:pt>
                <c:pt idx="335">
                  <c:v>0.84079024225728771</c:v>
                </c:pt>
                <c:pt idx="336">
                  <c:v>0.80841019088069843</c:v>
                </c:pt>
                <c:pt idx="337">
                  <c:v>0.79902977560580091</c:v>
                </c:pt>
                <c:pt idx="338">
                  <c:v>0.7846949653933547</c:v>
                </c:pt>
                <c:pt idx="339">
                  <c:v>0.79679250522625122</c:v>
                </c:pt>
                <c:pt idx="340">
                  <c:v>0.82056531880750028</c:v>
                </c:pt>
                <c:pt idx="341">
                  <c:v>0.85863358112616672</c:v>
                </c:pt>
                <c:pt idx="342">
                  <c:v>0.87656433225992292</c:v>
                </c:pt>
                <c:pt idx="343">
                  <c:v>0.81904105513411185</c:v>
                </c:pt>
                <c:pt idx="344">
                  <c:v>0.73327197699292668</c:v>
                </c:pt>
                <c:pt idx="345">
                  <c:v>0.68849726825434598</c:v>
                </c:pt>
                <c:pt idx="346">
                  <c:v>0.74218323260337193</c:v>
                </c:pt>
                <c:pt idx="347">
                  <c:v>0.79100886145935767</c:v>
                </c:pt>
                <c:pt idx="348">
                  <c:v>0.77606540096360532</c:v>
                </c:pt>
                <c:pt idx="349">
                  <c:v>0.800666415788445</c:v>
                </c:pt>
                <c:pt idx="350">
                  <c:v>0.91114044952882389</c:v>
                </c:pt>
                <c:pt idx="351">
                  <c:v>0.89176190007648848</c:v>
                </c:pt>
                <c:pt idx="352">
                  <c:v>0.88049770991716292</c:v>
                </c:pt>
                <c:pt idx="353">
                  <c:v>0.87554284546609895</c:v>
                </c:pt>
                <c:pt idx="354">
                  <c:v>0.84149320509148029</c:v>
                </c:pt>
                <c:pt idx="355">
                  <c:v>0.83375707113636754</c:v>
                </c:pt>
                <c:pt idx="356">
                  <c:v>0.86688631135602412</c:v>
                </c:pt>
                <c:pt idx="357">
                  <c:v>0.87088545997246181</c:v>
                </c:pt>
                <c:pt idx="358">
                  <c:v>0.88493778452483551</c:v>
                </c:pt>
                <c:pt idx="359">
                  <c:v>0.85878600574141317</c:v>
                </c:pt>
                <c:pt idx="360">
                  <c:v>0.84322329101261451</c:v>
                </c:pt>
                <c:pt idx="361">
                  <c:v>0.81749711948367298</c:v>
                </c:pt>
                <c:pt idx="362">
                  <c:v>0.83927575111825259</c:v>
                </c:pt>
                <c:pt idx="363">
                  <c:v>0.80437868939719603</c:v>
                </c:pt>
                <c:pt idx="364">
                  <c:v>0.86072539962788575</c:v>
                </c:pt>
                <c:pt idx="365">
                  <c:v>0.86656500583069018</c:v>
                </c:pt>
                <c:pt idx="366">
                  <c:v>0.89332482095463139</c:v>
                </c:pt>
                <c:pt idx="367">
                  <c:v>0.89984730260284673</c:v>
                </c:pt>
                <c:pt idx="368">
                  <c:v>0.9083501117606958</c:v>
                </c:pt>
                <c:pt idx="369">
                  <c:v>0.88410400144506551</c:v>
                </c:pt>
                <c:pt idx="370">
                  <c:v>0.89063858614782598</c:v>
                </c:pt>
                <c:pt idx="371">
                  <c:v>0.95331127750459677</c:v>
                </c:pt>
                <c:pt idx="372">
                  <c:v>0.93789479125692354</c:v>
                </c:pt>
                <c:pt idx="373">
                  <c:v>0.91254836275707374</c:v>
                </c:pt>
                <c:pt idx="374">
                  <c:v>0.95441482924710652</c:v>
                </c:pt>
                <c:pt idx="375">
                  <c:v>0.97281275295898983</c:v>
                </c:pt>
                <c:pt idx="376">
                  <c:v>0.93455308409123161</c:v>
                </c:pt>
                <c:pt idx="377">
                  <c:v>0.87358249714167857</c:v>
                </c:pt>
                <c:pt idx="378">
                  <c:v>0.93020399803028397</c:v>
                </c:pt>
                <c:pt idx="379">
                  <c:v>0.90597143565383442</c:v>
                </c:pt>
                <c:pt idx="380">
                  <c:v>0.90064638465604796</c:v>
                </c:pt>
                <c:pt idx="381">
                  <c:v>0.85620289876157973</c:v>
                </c:pt>
                <c:pt idx="382">
                  <c:v>0.81555940547536354</c:v>
                </c:pt>
                <c:pt idx="383">
                  <c:v>0.86980519306970672</c:v>
                </c:pt>
                <c:pt idx="384">
                  <c:v>0.84250428694015811</c:v>
                </c:pt>
                <c:pt idx="385">
                  <c:v>0.82729718134599739</c:v>
                </c:pt>
                <c:pt idx="386">
                  <c:v>0.83853814100412094</c:v>
                </c:pt>
                <c:pt idx="387">
                  <c:v>0.85619923167870626</c:v>
                </c:pt>
                <c:pt idx="388">
                  <c:v>0.86246077828988765</c:v>
                </c:pt>
                <c:pt idx="389">
                  <c:v>0.8767239462564913</c:v>
                </c:pt>
                <c:pt idx="390">
                  <c:v>0.91759506457279305</c:v>
                </c:pt>
                <c:pt idx="391">
                  <c:v>0.88812291248442521</c:v>
                </c:pt>
                <c:pt idx="392">
                  <c:v>0.99413044390172656</c:v>
                </c:pt>
                <c:pt idx="393">
                  <c:v>0.95196312022993557</c:v>
                </c:pt>
                <c:pt idx="394">
                  <c:v>0.80008726399994257</c:v>
                </c:pt>
                <c:pt idx="395">
                  <c:v>0.8278907483596154</c:v>
                </c:pt>
                <c:pt idx="396">
                  <c:v>0.9265264436793379</c:v>
                </c:pt>
                <c:pt idx="397">
                  <c:v>0.87795111027686701</c:v>
                </c:pt>
                <c:pt idx="398">
                  <c:v>0.8169154386439238</c:v>
                </c:pt>
                <c:pt idx="399">
                  <c:v>0.90673308886139414</c:v>
                </c:pt>
                <c:pt idx="400">
                  <c:v>0.86343941694401372</c:v>
                </c:pt>
                <c:pt idx="401">
                  <c:v>0.90602924086518455</c:v>
                </c:pt>
                <c:pt idx="402">
                  <c:v>0.94417059019594451</c:v>
                </c:pt>
                <c:pt idx="403">
                  <c:v>0.93580965639730873</c:v>
                </c:pt>
                <c:pt idx="404">
                  <c:v>0.95323360202190988</c:v>
                </c:pt>
                <c:pt idx="405">
                  <c:v>1</c:v>
                </c:pt>
                <c:pt idx="406">
                  <c:v>0.98862939435362773</c:v>
                </c:pt>
                <c:pt idx="407">
                  <c:v>0.9582622761049624</c:v>
                </c:pt>
                <c:pt idx="408">
                  <c:v>0.83013580430557721</c:v>
                </c:pt>
                <c:pt idx="409">
                  <c:v>0.84413511064824975</c:v>
                </c:pt>
                <c:pt idx="410">
                  <c:v>0.83845114438774571</c:v>
                </c:pt>
                <c:pt idx="411">
                  <c:v>0.88787724101689869</c:v>
                </c:pt>
                <c:pt idx="412">
                  <c:v>0.89786905298056441</c:v>
                </c:pt>
                <c:pt idx="413">
                  <c:v>0.87737764852811262</c:v>
                </c:pt>
                <c:pt idx="414">
                  <c:v>0.77720085358059221</c:v>
                </c:pt>
                <c:pt idx="415">
                  <c:v>0.90070245553229678</c:v>
                </c:pt>
                <c:pt idx="416">
                  <c:v>0.94518172614640694</c:v>
                </c:pt>
                <c:pt idx="417">
                  <c:v>0.96172696349288123</c:v>
                </c:pt>
                <c:pt idx="418">
                  <c:v>0.96958401836925923</c:v>
                </c:pt>
                <c:pt idx="419">
                  <c:v>0.8693298011638152</c:v>
                </c:pt>
                <c:pt idx="420">
                  <c:v>0.88588332981592022</c:v>
                </c:pt>
                <c:pt idx="421">
                  <c:v>0.89580702183219174</c:v>
                </c:pt>
                <c:pt idx="422">
                  <c:v>0.93606948998357242</c:v>
                </c:pt>
                <c:pt idx="423">
                  <c:v>0.8799434681528715</c:v>
                </c:pt>
                <c:pt idx="424">
                  <c:v>0.87209997956529461</c:v>
                </c:pt>
                <c:pt idx="425">
                  <c:v>0.84549206496775997</c:v>
                </c:pt>
                <c:pt idx="426">
                  <c:v>0.8824096463785579</c:v>
                </c:pt>
                <c:pt idx="427">
                  <c:v>0.86144788989147281</c:v>
                </c:pt>
                <c:pt idx="428">
                  <c:v>0.89622390449322842</c:v>
                </c:pt>
                <c:pt idx="429">
                  <c:v>0.87625079430653485</c:v>
                </c:pt>
                <c:pt idx="430">
                  <c:v>0.84294217802254245</c:v>
                </c:pt>
                <c:pt idx="431">
                  <c:v>0.85793070838269181</c:v>
                </c:pt>
                <c:pt idx="432">
                  <c:v>0.8315253282544437</c:v>
                </c:pt>
                <c:pt idx="433">
                  <c:v>0.78645922848898819</c:v>
                </c:pt>
                <c:pt idx="434">
                  <c:v>0.77239115238558564</c:v>
                </c:pt>
                <c:pt idx="435">
                  <c:v>0.86856708202087951</c:v>
                </c:pt>
                <c:pt idx="436">
                  <c:v>0.88993043877633438</c:v>
                </c:pt>
                <c:pt idx="437">
                  <c:v>0.89166345069244268</c:v>
                </c:pt>
                <c:pt idx="438">
                  <c:v>0.88780596043615734</c:v>
                </c:pt>
                <c:pt idx="439">
                  <c:v>0.86520864734111602</c:v>
                </c:pt>
                <c:pt idx="440">
                  <c:v>0.79223719961867733</c:v>
                </c:pt>
                <c:pt idx="441">
                  <c:v>0.8067314975112716</c:v>
                </c:pt>
                <c:pt idx="442">
                  <c:v>0.85150768724180559</c:v>
                </c:pt>
                <c:pt idx="443">
                  <c:v>0.84940851669825812</c:v>
                </c:pt>
                <c:pt idx="444">
                  <c:v>0.88882820572042476</c:v>
                </c:pt>
                <c:pt idx="445">
                  <c:v>0.84597500768330602</c:v>
                </c:pt>
                <c:pt idx="446">
                  <c:v>0.88004636098631572</c:v>
                </c:pt>
                <c:pt idx="447">
                  <c:v>0.84034991256952785</c:v>
                </c:pt>
                <c:pt idx="448">
                  <c:v>0.8136097872987188</c:v>
                </c:pt>
                <c:pt idx="449">
                  <c:v>0.8516784286850303</c:v>
                </c:pt>
                <c:pt idx="450">
                  <c:v>0.81236154252397519</c:v>
                </c:pt>
                <c:pt idx="451">
                  <c:v>0.84070752678495753</c:v>
                </c:pt>
                <c:pt idx="452">
                  <c:v>0.84430444307738695</c:v>
                </c:pt>
                <c:pt idx="453">
                  <c:v>0.90449818499096946</c:v>
                </c:pt>
                <c:pt idx="454">
                  <c:v>0.84313011637496971</c:v>
                </c:pt>
                <c:pt idx="455">
                  <c:v>0.79826974817461882</c:v>
                </c:pt>
                <c:pt idx="456">
                  <c:v>0.90548836662186849</c:v>
                </c:pt>
                <c:pt idx="457">
                  <c:v>0.90305746761337446</c:v>
                </c:pt>
                <c:pt idx="458">
                  <c:v>0.79627507812804377</c:v>
                </c:pt>
                <c:pt idx="459">
                  <c:v>0.77921748966193749</c:v>
                </c:pt>
                <c:pt idx="460">
                  <c:v>0.78420972873847372</c:v>
                </c:pt>
                <c:pt idx="461">
                  <c:v>0.84298009425778153</c:v>
                </c:pt>
                <c:pt idx="462">
                  <c:v>0.85106009595808818</c:v>
                </c:pt>
                <c:pt idx="463">
                  <c:v>0.82212542189423832</c:v>
                </c:pt>
                <c:pt idx="464">
                  <c:v>0.73447188247443418</c:v>
                </c:pt>
                <c:pt idx="465">
                  <c:v>0.7728021457655101</c:v>
                </c:pt>
                <c:pt idx="466">
                  <c:v>0.77508235461224406</c:v>
                </c:pt>
                <c:pt idx="467">
                  <c:v>0.80246391655800697</c:v>
                </c:pt>
                <c:pt idx="468">
                  <c:v>0.73041805364621382</c:v>
                </c:pt>
                <c:pt idx="469">
                  <c:v>0.79199118542759295</c:v>
                </c:pt>
                <c:pt idx="470">
                  <c:v>0.79350036571290905</c:v>
                </c:pt>
                <c:pt idx="471">
                  <c:v>0.79671638318692273</c:v>
                </c:pt>
                <c:pt idx="472">
                  <c:v>0.73458415042496683</c:v>
                </c:pt>
                <c:pt idx="473">
                  <c:v>0.73259204553695612</c:v>
                </c:pt>
                <c:pt idx="474">
                  <c:v>0.73633206554771236</c:v>
                </c:pt>
                <c:pt idx="475">
                  <c:v>0.67001839939416763</c:v>
                </c:pt>
                <c:pt idx="476">
                  <c:v>0.72470153598758935</c:v>
                </c:pt>
                <c:pt idx="477">
                  <c:v>0.78355479787096949</c:v>
                </c:pt>
                <c:pt idx="478">
                  <c:v>0.86850073287105833</c:v>
                </c:pt>
                <c:pt idx="479">
                  <c:v>0.81062925287260779</c:v>
                </c:pt>
                <c:pt idx="480">
                  <c:v>0.75202294479926701</c:v>
                </c:pt>
                <c:pt idx="481">
                  <c:v>0.81440065002415563</c:v>
                </c:pt>
                <c:pt idx="482">
                  <c:v>0.86636167676364295</c:v>
                </c:pt>
                <c:pt idx="483">
                  <c:v>0.83557167860603021</c:v>
                </c:pt>
                <c:pt idx="484">
                  <c:v>0.78431686637187714</c:v>
                </c:pt>
                <c:pt idx="485">
                  <c:v>0.81946292309108337</c:v>
                </c:pt>
                <c:pt idx="486">
                  <c:v>0.8673690734165963</c:v>
                </c:pt>
                <c:pt idx="487">
                  <c:v>0.85771419256802683</c:v>
                </c:pt>
                <c:pt idx="488">
                  <c:v>0.83398422677132134</c:v>
                </c:pt>
                <c:pt idx="489">
                  <c:v>0.76455031904729087</c:v>
                </c:pt>
                <c:pt idx="490">
                  <c:v>0.78974305822869451</c:v>
                </c:pt>
                <c:pt idx="491">
                  <c:v>0.82991482657350812</c:v>
                </c:pt>
                <c:pt idx="492">
                  <c:v>0.80651761906980679</c:v>
                </c:pt>
                <c:pt idx="493">
                  <c:v>0.80904041001827909</c:v>
                </c:pt>
                <c:pt idx="494">
                  <c:v>0.8310595644536346</c:v>
                </c:pt>
                <c:pt idx="495">
                  <c:v>0.81019858751563278</c:v>
                </c:pt>
                <c:pt idx="496">
                  <c:v>0.83524742885448677</c:v>
                </c:pt>
                <c:pt idx="497">
                  <c:v>0.80004313328096233</c:v>
                </c:pt>
                <c:pt idx="498">
                  <c:v>0.739566743165185</c:v>
                </c:pt>
                <c:pt idx="499">
                  <c:v>0.84492752693542938</c:v>
                </c:pt>
                <c:pt idx="500">
                  <c:v>0.81815071343334089</c:v>
                </c:pt>
                <c:pt idx="501">
                  <c:v>0.8165245863994115</c:v>
                </c:pt>
                <c:pt idx="502">
                  <c:v>0.78469135276741919</c:v>
                </c:pt>
                <c:pt idx="503">
                  <c:v>0.80165681418163548</c:v>
                </c:pt>
                <c:pt idx="504">
                  <c:v>0.86094348723552971</c:v>
                </c:pt>
                <c:pt idx="505">
                  <c:v>0.81254689784175571</c:v>
                </c:pt>
                <c:pt idx="506">
                  <c:v>0.81955100375568579</c:v>
                </c:pt>
                <c:pt idx="507">
                  <c:v>0.76161467371221891</c:v>
                </c:pt>
                <c:pt idx="508">
                  <c:v>0.79048130063523336</c:v>
                </c:pt>
                <c:pt idx="509">
                  <c:v>0.80844247165151262</c:v>
                </c:pt>
                <c:pt idx="510">
                  <c:v>0.76575537248524062</c:v>
                </c:pt>
                <c:pt idx="511">
                  <c:v>0.77533485415114534</c:v>
                </c:pt>
                <c:pt idx="512">
                  <c:v>0.73514157140899605</c:v>
                </c:pt>
                <c:pt idx="513">
                  <c:v>0.78162284635381363</c:v>
                </c:pt>
                <c:pt idx="514">
                  <c:v>0.81297893598711524</c:v>
                </c:pt>
                <c:pt idx="515">
                  <c:v>0.8842074180121956</c:v>
                </c:pt>
                <c:pt idx="516">
                  <c:v>0.89421050197017338</c:v>
                </c:pt>
                <c:pt idx="517">
                  <c:v>0.8416243140772155</c:v>
                </c:pt>
                <c:pt idx="518">
                  <c:v>0.78052516542440997</c:v>
                </c:pt>
                <c:pt idx="519">
                  <c:v>0.8187656684094905</c:v>
                </c:pt>
                <c:pt idx="520">
                  <c:v>0.78109781434416725</c:v>
                </c:pt>
                <c:pt idx="521">
                  <c:v>0.73285726207319013</c:v>
                </c:pt>
                <c:pt idx="522">
                  <c:v>0.79789661680976443</c:v>
                </c:pt>
                <c:pt idx="523">
                  <c:v>0.76714558294668433</c:v>
                </c:pt>
                <c:pt idx="524">
                  <c:v>0.7508050476924113</c:v>
                </c:pt>
                <c:pt idx="525">
                  <c:v>0.74237640959488238</c:v>
                </c:pt>
                <c:pt idx="526">
                  <c:v>0.72183099368552783</c:v>
                </c:pt>
                <c:pt idx="527">
                  <c:v>0.77060615173267966</c:v>
                </c:pt>
                <c:pt idx="528">
                  <c:v>0.79225838893176781</c:v>
                </c:pt>
                <c:pt idx="529">
                  <c:v>0.78839323918872151</c:v>
                </c:pt>
                <c:pt idx="530">
                  <c:v>0.77093016708261897</c:v>
                </c:pt>
                <c:pt idx="531">
                  <c:v>0.80923011881312523</c:v>
                </c:pt>
                <c:pt idx="532">
                  <c:v>0.76558432407062238</c:v>
                </c:pt>
                <c:pt idx="533">
                  <c:v>0.74451877147522394</c:v>
                </c:pt>
                <c:pt idx="534">
                  <c:v>0.73656906616842499</c:v>
                </c:pt>
                <c:pt idx="535">
                  <c:v>0.80770912468696054</c:v>
                </c:pt>
                <c:pt idx="536">
                  <c:v>0.79332304871276538</c:v>
                </c:pt>
                <c:pt idx="537">
                  <c:v>0.81074383323048127</c:v>
                </c:pt>
                <c:pt idx="538">
                  <c:v>0.8570750678268747</c:v>
                </c:pt>
                <c:pt idx="539">
                  <c:v>0.80215075814580195</c:v>
                </c:pt>
                <c:pt idx="540">
                  <c:v>0.84055063137345887</c:v>
                </c:pt>
                <c:pt idx="541">
                  <c:v>0.81023099436609725</c:v>
                </c:pt>
                <c:pt idx="542">
                  <c:v>0.71139525763940292</c:v>
                </c:pt>
                <c:pt idx="543">
                  <c:v>0.74333163732960295</c:v>
                </c:pt>
                <c:pt idx="544">
                  <c:v>0.81786648444093391</c:v>
                </c:pt>
                <c:pt idx="545">
                  <c:v>0.81913147484260029</c:v>
                </c:pt>
                <c:pt idx="546">
                  <c:v>0.78170581457736799</c:v>
                </c:pt>
                <c:pt idx="547">
                  <c:v>0.77067260967799289</c:v>
                </c:pt>
                <c:pt idx="548">
                  <c:v>0.73450100166482346</c:v>
                </c:pt>
                <c:pt idx="549">
                  <c:v>0.77323451811073274</c:v>
                </c:pt>
                <c:pt idx="550">
                  <c:v>0.81624665274746067</c:v>
                </c:pt>
                <c:pt idx="551">
                  <c:v>0.80591068453521242</c:v>
                </c:pt>
                <c:pt idx="552">
                  <c:v>0.74396396986992863</c:v>
                </c:pt>
                <c:pt idx="553">
                  <c:v>0.79372228259039568</c:v>
                </c:pt>
                <c:pt idx="554">
                  <c:v>0.8343686480065704</c:v>
                </c:pt>
                <c:pt idx="555">
                  <c:v>0.78973207532969381</c:v>
                </c:pt>
                <c:pt idx="556">
                  <c:v>0.76249690440717899</c:v>
                </c:pt>
                <c:pt idx="557">
                  <c:v>0.74047903255110592</c:v>
                </c:pt>
                <c:pt idx="558">
                  <c:v>0.75077368854608661</c:v>
                </c:pt>
                <c:pt idx="559">
                  <c:v>0.79707814311436054</c:v>
                </c:pt>
                <c:pt idx="560">
                  <c:v>0.78110516626761151</c:v>
                </c:pt>
                <c:pt idx="561">
                  <c:v>0.76998397126789064</c:v>
                </c:pt>
                <c:pt idx="562">
                  <c:v>0.73251529144198901</c:v>
                </c:pt>
                <c:pt idx="563">
                  <c:v>0.73539176765617509</c:v>
                </c:pt>
                <c:pt idx="564">
                  <c:v>0.6957950959521122</c:v>
                </c:pt>
                <c:pt idx="565">
                  <c:v>0.72802205407695952</c:v>
                </c:pt>
                <c:pt idx="566">
                  <c:v>0.74225636495678549</c:v>
                </c:pt>
                <c:pt idx="567">
                  <c:v>0.69317437959004868</c:v>
                </c:pt>
                <c:pt idx="568">
                  <c:v>0.68490220361620469</c:v>
                </c:pt>
                <c:pt idx="569">
                  <c:v>0.65781908688337065</c:v>
                </c:pt>
                <c:pt idx="570">
                  <c:v>0.64723679715349081</c:v>
                </c:pt>
                <c:pt idx="571">
                  <c:v>0.70288543075797172</c:v>
                </c:pt>
                <c:pt idx="572">
                  <c:v>0.70501290778129655</c:v>
                </c:pt>
                <c:pt idx="573">
                  <c:v>0.62745034285832668</c:v>
                </c:pt>
                <c:pt idx="574">
                  <c:v>0.6437553641386492</c:v>
                </c:pt>
                <c:pt idx="575">
                  <c:v>0.68992416706545401</c:v>
                </c:pt>
                <c:pt idx="576">
                  <c:v>0.65050403528470191</c:v>
                </c:pt>
                <c:pt idx="577">
                  <c:v>0.66167350659702651</c:v>
                </c:pt>
                <c:pt idx="578">
                  <c:v>0.72846715277190166</c:v>
                </c:pt>
                <c:pt idx="579">
                  <c:v>0.61886365344159089</c:v>
                </c:pt>
                <c:pt idx="580">
                  <c:v>0.56943435036423151</c:v>
                </c:pt>
                <c:pt idx="581">
                  <c:v>0.59690131939937063</c:v>
                </c:pt>
                <c:pt idx="582">
                  <c:v>0.59156822070788329</c:v>
                </c:pt>
                <c:pt idx="583">
                  <c:v>0.64014204567683963</c:v>
                </c:pt>
                <c:pt idx="584">
                  <c:v>0.6303329611048486</c:v>
                </c:pt>
                <c:pt idx="585">
                  <c:v>0.68255327023167645</c:v>
                </c:pt>
                <c:pt idx="586">
                  <c:v>0.66113496263713278</c:v>
                </c:pt>
                <c:pt idx="587">
                  <c:v>0.71424048314760158</c:v>
                </c:pt>
                <c:pt idx="588">
                  <c:v>0.67538702126993111</c:v>
                </c:pt>
                <c:pt idx="589">
                  <c:v>0.65527729259434364</c:v>
                </c:pt>
                <c:pt idx="590">
                  <c:v>0.63693868195907921</c:v>
                </c:pt>
                <c:pt idx="591">
                  <c:v>0.64881266990410869</c:v>
                </c:pt>
                <c:pt idx="592">
                  <c:v>0.65090241111039904</c:v>
                </c:pt>
                <c:pt idx="593">
                  <c:v>0.68156346790519162</c:v>
                </c:pt>
                <c:pt idx="594">
                  <c:v>0.66582265045733724</c:v>
                </c:pt>
                <c:pt idx="595">
                  <c:v>0.62708732746169094</c:v>
                </c:pt>
                <c:pt idx="596">
                  <c:v>0.70266461568640981</c:v>
                </c:pt>
                <c:pt idx="597">
                  <c:v>0.70696410662976894</c:v>
                </c:pt>
                <c:pt idx="598">
                  <c:v>0.62870133332822431</c:v>
                </c:pt>
                <c:pt idx="599">
                  <c:v>0.62947560444516593</c:v>
                </c:pt>
                <c:pt idx="600">
                  <c:v>0.65514246242395036</c:v>
                </c:pt>
                <c:pt idx="601">
                  <c:v>0.69427102193093049</c:v>
                </c:pt>
                <c:pt idx="602">
                  <c:v>0.70615068192124131</c:v>
                </c:pt>
                <c:pt idx="603">
                  <c:v>0.67646007168127964</c:v>
                </c:pt>
                <c:pt idx="604">
                  <c:v>0.59063191510184909</c:v>
                </c:pt>
                <c:pt idx="605">
                  <c:v>0.63056090234033069</c:v>
                </c:pt>
                <c:pt idx="606">
                  <c:v>0.64535017724918975</c:v>
                </c:pt>
                <c:pt idx="607">
                  <c:v>0.65355831624378347</c:v>
                </c:pt>
                <c:pt idx="608">
                  <c:v>0.60808955028642064</c:v>
                </c:pt>
                <c:pt idx="609">
                  <c:v>0.62602792414850483</c:v>
                </c:pt>
                <c:pt idx="610">
                  <c:v>0.58643341111747738</c:v>
                </c:pt>
                <c:pt idx="611">
                  <c:v>0.56303952738116947</c:v>
                </c:pt>
                <c:pt idx="612">
                  <c:v>0.59128846257092149</c:v>
                </c:pt>
                <c:pt idx="613">
                  <c:v>0.60567538754062344</c:v>
                </c:pt>
                <c:pt idx="614">
                  <c:v>0.64917045565889475</c:v>
                </c:pt>
                <c:pt idx="615">
                  <c:v>0.58183750679691237</c:v>
                </c:pt>
                <c:pt idx="616">
                  <c:v>0.58218816662454809</c:v>
                </c:pt>
                <c:pt idx="617">
                  <c:v>0.62491282983172969</c:v>
                </c:pt>
                <c:pt idx="618">
                  <c:v>0.60508450288637217</c:v>
                </c:pt>
                <c:pt idx="619">
                  <c:v>0.59417480187187832</c:v>
                </c:pt>
                <c:pt idx="620">
                  <c:v>0.62168905367645788</c:v>
                </c:pt>
                <c:pt idx="621">
                  <c:v>0.52948429138045361</c:v>
                </c:pt>
                <c:pt idx="622">
                  <c:v>0.55550839324381063</c:v>
                </c:pt>
                <c:pt idx="623">
                  <c:v>0.59804105342084923</c:v>
                </c:pt>
                <c:pt idx="624">
                  <c:v>0.6088070548870802</c:v>
                </c:pt>
                <c:pt idx="625">
                  <c:v>0.66245893191555472</c:v>
                </c:pt>
                <c:pt idx="626">
                  <c:v>0.66280876963283697</c:v>
                </c:pt>
                <c:pt idx="627">
                  <c:v>0.54626976253893877</c:v>
                </c:pt>
                <c:pt idx="628">
                  <c:v>0.55682975241301691</c:v>
                </c:pt>
                <c:pt idx="629">
                  <c:v>0.56838098070223564</c:v>
                </c:pt>
                <c:pt idx="630">
                  <c:v>0.55814706530148162</c:v>
                </c:pt>
                <c:pt idx="631">
                  <c:v>0.51458217043698429</c:v>
                </c:pt>
                <c:pt idx="632">
                  <c:v>0.49219621596616336</c:v>
                </c:pt>
                <c:pt idx="633">
                  <c:v>0.51592533273184593</c:v>
                </c:pt>
                <c:pt idx="634">
                  <c:v>0.47183302151984974</c:v>
                </c:pt>
                <c:pt idx="635">
                  <c:v>0.41542491132795695</c:v>
                </c:pt>
                <c:pt idx="636">
                  <c:v>0.43609289177552174</c:v>
                </c:pt>
                <c:pt idx="637">
                  <c:v>0.426864846753639</c:v>
                </c:pt>
                <c:pt idx="638">
                  <c:v>0.44339593097860941</c:v>
                </c:pt>
                <c:pt idx="639">
                  <c:v>0.49409758512970481</c:v>
                </c:pt>
                <c:pt idx="640">
                  <c:v>0.49881400386232866</c:v>
                </c:pt>
                <c:pt idx="641">
                  <c:v>0.40390329016329479</c:v>
                </c:pt>
                <c:pt idx="642">
                  <c:v>0.40808351319023672</c:v>
                </c:pt>
                <c:pt idx="643">
                  <c:v>0.43388306080290689</c:v>
                </c:pt>
                <c:pt idx="644">
                  <c:v>0.50431059141015422</c:v>
                </c:pt>
                <c:pt idx="645">
                  <c:v>0.47332957488671262</c:v>
                </c:pt>
                <c:pt idx="646">
                  <c:v>0.42698362705552756</c:v>
                </c:pt>
                <c:pt idx="647">
                  <c:v>0.42123254394443371</c:v>
                </c:pt>
                <c:pt idx="648">
                  <c:v>0.37303138945705683</c:v>
                </c:pt>
                <c:pt idx="649">
                  <c:v>0.36549224412398412</c:v>
                </c:pt>
                <c:pt idx="650">
                  <c:v>0.35833500026810805</c:v>
                </c:pt>
                <c:pt idx="651">
                  <c:v>0.38566305644883292</c:v>
                </c:pt>
                <c:pt idx="652">
                  <c:v>0.44011702338846709</c:v>
                </c:pt>
                <c:pt idx="653">
                  <c:v>0.46611801220003241</c:v>
                </c:pt>
                <c:pt idx="654">
                  <c:v>0.48172637493649789</c:v>
                </c:pt>
                <c:pt idx="655">
                  <c:v>0.40098870762363981</c:v>
                </c:pt>
                <c:pt idx="656">
                  <c:v>0.35866596103228576</c:v>
                </c:pt>
                <c:pt idx="657">
                  <c:v>0.41210197248561581</c:v>
                </c:pt>
                <c:pt idx="658">
                  <c:v>0.46343886778130594</c:v>
                </c:pt>
                <c:pt idx="659">
                  <c:v>0.43426014810917757</c:v>
                </c:pt>
                <c:pt idx="660">
                  <c:v>0.42277440206267514</c:v>
                </c:pt>
                <c:pt idx="661">
                  <c:v>0.39855563175822806</c:v>
                </c:pt>
                <c:pt idx="662">
                  <c:v>0.38826258371089789</c:v>
                </c:pt>
                <c:pt idx="663">
                  <c:v>0.39898063398428574</c:v>
                </c:pt>
                <c:pt idx="664">
                  <c:v>0.42122479440247007</c:v>
                </c:pt>
                <c:pt idx="665">
                  <c:v>0.3785018294230717</c:v>
                </c:pt>
                <c:pt idx="666">
                  <c:v>0.42399284126467529</c:v>
                </c:pt>
                <c:pt idx="667">
                  <c:v>0.38255610999527223</c:v>
                </c:pt>
                <c:pt idx="668">
                  <c:v>0.38875849644728533</c:v>
                </c:pt>
                <c:pt idx="669">
                  <c:v>0.44090945768195178</c:v>
                </c:pt>
                <c:pt idx="670">
                  <c:v>0.44609833305597557</c:v>
                </c:pt>
                <c:pt idx="671">
                  <c:v>0.37659848232433768</c:v>
                </c:pt>
                <c:pt idx="672">
                  <c:v>0.37834265800751221</c:v>
                </c:pt>
                <c:pt idx="673">
                  <c:v>0.3597364283142796</c:v>
                </c:pt>
                <c:pt idx="674">
                  <c:v>0.38623285126861367</c:v>
                </c:pt>
                <c:pt idx="675">
                  <c:v>0.41901908655407188</c:v>
                </c:pt>
                <c:pt idx="676">
                  <c:v>0.4233895376109289</c:v>
                </c:pt>
                <c:pt idx="677">
                  <c:v>0.4168447557991114</c:v>
                </c:pt>
                <c:pt idx="678">
                  <c:v>0.42494926128670674</c:v>
                </c:pt>
                <c:pt idx="679">
                  <c:v>0.34684358678148686</c:v>
                </c:pt>
                <c:pt idx="680">
                  <c:v>0.36599982631930278</c:v>
                </c:pt>
                <c:pt idx="681">
                  <c:v>0.39938659678614707</c:v>
                </c:pt>
                <c:pt idx="682">
                  <c:v>0.40667365370652581</c:v>
                </c:pt>
                <c:pt idx="683">
                  <c:v>0.38345187070597703</c:v>
                </c:pt>
                <c:pt idx="684">
                  <c:v>0.40208187707982546</c:v>
                </c:pt>
                <c:pt idx="685">
                  <c:v>0.42708116842931915</c:v>
                </c:pt>
                <c:pt idx="686">
                  <c:v>0.35804568174208296</c:v>
                </c:pt>
                <c:pt idx="687">
                  <c:v>0.32577453427417707</c:v>
                </c:pt>
                <c:pt idx="688">
                  <c:v>0.28379039856953614</c:v>
                </c:pt>
                <c:pt idx="689">
                  <c:v>0.18306142588223273</c:v>
                </c:pt>
                <c:pt idx="690">
                  <c:v>0.21754939523221237</c:v>
                </c:pt>
                <c:pt idx="691">
                  <c:v>0.21882092466913383</c:v>
                </c:pt>
                <c:pt idx="692">
                  <c:v>0.19113751644971266</c:v>
                </c:pt>
                <c:pt idx="693">
                  <c:v>0.18784055842072825</c:v>
                </c:pt>
                <c:pt idx="694">
                  <c:v>0.22216022933676791</c:v>
                </c:pt>
                <c:pt idx="695">
                  <c:v>0.24913623057412815</c:v>
                </c:pt>
                <c:pt idx="696">
                  <c:v>0.27570612469874028</c:v>
                </c:pt>
                <c:pt idx="697">
                  <c:v>0.3267878559012134</c:v>
                </c:pt>
                <c:pt idx="698">
                  <c:v>0.344316762752162</c:v>
                </c:pt>
                <c:pt idx="699">
                  <c:v>0.28088929170707239</c:v>
                </c:pt>
                <c:pt idx="700">
                  <c:v>0.25620765237875776</c:v>
                </c:pt>
                <c:pt idx="701">
                  <c:v>0.20719564278084271</c:v>
                </c:pt>
                <c:pt idx="702">
                  <c:v>0.18891879793902294</c:v>
                </c:pt>
                <c:pt idx="703">
                  <c:v>0.2336391109559702</c:v>
                </c:pt>
                <c:pt idx="704">
                  <c:v>0.21366969928327451</c:v>
                </c:pt>
                <c:pt idx="705">
                  <c:v>0.22166721147203017</c:v>
                </c:pt>
                <c:pt idx="706">
                  <c:v>0.22391744726725837</c:v>
                </c:pt>
                <c:pt idx="707">
                  <c:v>0.23547399082594367</c:v>
                </c:pt>
                <c:pt idx="708">
                  <c:v>0.16863645343607025</c:v>
                </c:pt>
                <c:pt idx="709">
                  <c:v>0.16850832503247012</c:v>
                </c:pt>
                <c:pt idx="710">
                  <c:v>0.2533756857617816</c:v>
                </c:pt>
                <c:pt idx="711">
                  <c:v>0.23726388664855153</c:v>
                </c:pt>
                <c:pt idx="712">
                  <c:v>0.21568568951716993</c:v>
                </c:pt>
                <c:pt idx="713">
                  <c:v>0.21686963982605281</c:v>
                </c:pt>
                <c:pt idx="714">
                  <c:v>0.22819214537537105</c:v>
                </c:pt>
                <c:pt idx="715">
                  <c:v>0.21014482693947731</c:v>
                </c:pt>
                <c:pt idx="716">
                  <c:v>0.16248436612331194</c:v>
                </c:pt>
                <c:pt idx="717">
                  <c:v>0.21348420404667792</c:v>
                </c:pt>
                <c:pt idx="718">
                  <c:v>0.17616531151017592</c:v>
                </c:pt>
                <c:pt idx="719">
                  <c:v>0.16853653216385039</c:v>
                </c:pt>
                <c:pt idx="720">
                  <c:v>0.22387394451964623</c:v>
                </c:pt>
                <c:pt idx="721">
                  <c:v>0.29093379634633271</c:v>
                </c:pt>
                <c:pt idx="722">
                  <c:v>0.23844657251468013</c:v>
                </c:pt>
                <c:pt idx="723">
                  <c:v>0.26826658455087576</c:v>
                </c:pt>
                <c:pt idx="724">
                  <c:v>0.27342701797756885</c:v>
                </c:pt>
                <c:pt idx="725">
                  <c:v>0.21346725095065863</c:v>
                </c:pt>
                <c:pt idx="726">
                  <c:v>0.2664036557824434</c:v>
                </c:pt>
                <c:pt idx="727">
                  <c:v>0.2340845707714444</c:v>
                </c:pt>
                <c:pt idx="728">
                  <c:v>0.20718034252393272</c:v>
                </c:pt>
                <c:pt idx="729">
                  <c:v>0.15569568331006389</c:v>
                </c:pt>
                <c:pt idx="730">
                  <c:v>0.20259420639300479</c:v>
                </c:pt>
                <c:pt idx="731">
                  <c:v>0.23751294032997194</c:v>
                </c:pt>
                <c:pt idx="732">
                  <c:v>0.20430651257363447</c:v>
                </c:pt>
                <c:pt idx="733">
                  <c:v>0.2262422290233119</c:v>
                </c:pt>
                <c:pt idx="734">
                  <c:v>0.29065915478204285</c:v>
                </c:pt>
                <c:pt idx="735">
                  <c:v>0.24837110460025644</c:v>
                </c:pt>
                <c:pt idx="736">
                  <c:v>0.26427038006593978</c:v>
                </c:pt>
                <c:pt idx="737">
                  <c:v>0.29191140997881787</c:v>
                </c:pt>
                <c:pt idx="738">
                  <c:v>0.23934495271066494</c:v>
                </c:pt>
                <c:pt idx="739">
                  <c:v>0.20115073862038502</c:v>
                </c:pt>
                <c:pt idx="740">
                  <c:v>0.18196232241921523</c:v>
                </c:pt>
                <c:pt idx="741">
                  <c:v>0.23136237050715416</c:v>
                </c:pt>
                <c:pt idx="742">
                  <c:v>0.27996305679896732</c:v>
                </c:pt>
                <c:pt idx="743">
                  <c:v>0.26564510962733828</c:v>
                </c:pt>
                <c:pt idx="744">
                  <c:v>0.25254258924194234</c:v>
                </c:pt>
                <c:pt idx="745">
                  <c:v>0.23737360326784668</c:v>
                </c:pt>
                <c:pt idx="746">
                  <c:v>0.2217899024095297</c:v>
                </c:pt>
                <c:pt idx="747">
                  <c:v>0.20555721406660485</c:v>
                </c:pt>
                <c:pt idx="748">
                  <c:v>0.15031196017014609</c:v>
                </c:pt>
                <c:pt idx="749">
                  <c:v>0.20934655350077969</c:v>
                </c:pt>
                <c:pt idx="750">
                  <c:v>0.23905711525946241</c:v>
                </c:pt>
                <c:pt idx="751">
                  <c:v>0.22116622723200635</c:v>
                </c:pt>
                <c:pt idx="752">
                  <c:v>0.22434722752140854</c:v>
                </c:pt>
                <c:pt idx="753">
                  <c:v>0.2228125588673584</c:v>
                </c:pt>
                <c:pt idx="754">
                  <c:v>0.21378062632640887</c:v>
                </c:pt>
                <c:pt idx="755">
                  <c:v>0.22042290002723477</c:v>
                </c:pt>
                <c:pt idx="756">
                  <c:v>0.18509823470769196</c:v>
                </c:pt>
                <c:pt idx="757">
                  <c:v>0.20702780049479222</c:v>
                </c:pt>
                <c:pt idx="758">
                  <c:v>0.20020837269109903</c:v>
                </c:pt>
                <c:pt idx="759">
                  <c:v>0.19996520317657343</c:v>
                </c:pt>
                <c:pt idx="760">
                  <c:v>0.20460577078129855</c:v>
                </c:pt>
                <c:pt idx="761">
                  <c:v>0.2197110042189391</c:v>
                </c:pt>
                <c:pt idx="762">
                  <c:v>0.20196844002169548</c:v>
                </c:pt>
                <c:pt idx="763">
                  <c:v>0.24616663846476003</c:v>
                </c:pt>
                <c:pt idx="764">
                  <c:v>0.1904608546356738</c:v>
                </c:pt>
                <c:pt idx="765">
                  <c:v>0.14731491515799375</c:v>
                </c:pt>
                <c:pt idx="766">
                  <c:v>9.483138096149038E-2</c:v>
                </c:pt>
                <c:pt idx="767">
                  <c:v>4.3714673121148011E-2</c:v>
                </c:pt>
                <c:pt idx="768">
                  <c:v>4.683061124392051E-2</c:v>
                </c:pt>
                <c:pt idx="769">
                  <c:v>6.3611494263289256E-2</c:v>
                </c:pt>
                <c:pt idx="770">
                  <c:v>8.7269903796922052E-2</c:v>
                </c:pt>
                <c:pt idx="771">
                  <c:v>4.929314956784879E-2</c:v>
                </c:pt>
                <c:pt idx="772">
                  <c:v>4.0692329463499564E-2</c:v>
                </c:pt>
                <c:pt idx="773">
                  <c:v>7.9704497741829916E-2</c:v>
                </c:pt>
                <c:pt idx="774">
                  <c:v>8.2604037404639327E-2</c:v>
                </c:pt>
                <c:pt idx="775">
                  <c:v>7.532354227304508E-2</c:v>
                </c:pt>
                <c:pt idx="776">
                  <c:v>9.2680998627755209E-2</c:v>
                </c:pt>
                <c:pt idx="777">
                  <c:v>0.12326763596755805</c:v>
                </c:pt>
                <c:pt idx="778">
                  <c:v>0.13453392615216392</c:v>
                </c:pt>
                <c:pt idx="779">
                  <c:v>0.16451075683925206</c:v>
                </c:pt>
                <c:pt idx="780">
                  <c:v>0.17596361713387118</c:v>
                </c:pt>
                <c:pt idx="781">
                  <c:v>0.18780287675283178</c:v>
                </c:pt>
                <c:pt idx="782">
                  <c:v>0.16472696545759274</c:v>
                </c:pt>
                <c:pt idx="783">
                  <c:v>0.12303141681574911</c:v>
                </c:pt>
                <c:pt idx="784">
                  <c:v>9.2454723668040265E-2</c:v>
                </c:pt>
                <c:pt idx="785">
                  <c:v>0.10755440692555651</c:v>
                </c:pt>
                <c:pt idx="786">
                  <c:v>0.14753547290868368</c:v>
                </c:pt>
                <c:pt idx="787">
                  <c:v>0.2201716221350373</c:v>
                </c:pt>
                <c:pt idx="788">
                  <c:v>0.2006977281373184</c:v>
                </c:pt>
                <c:pt idx="789">
                  <c:v>0.12037688894568911</c:v>
                </c:pt>
                <c:pt idx="790">
                  <c:v>0.12431403303420009</c:v>
                </c:pt>
                <c:pt idx="791">
                  <c:v>0.15626753297954335</c:v>
                </c:pt>
                <c:pt idx="792">
                  <c:v>0.18964635954050799</c:v>
                </c:pt>
                <c:pt idx="793">
                  <c:v>0.18277935537344597</c:v>
                </c:pt>
                <c:pt idx="794">
                  <c:v>0.14584211137350053</c:v>
                </c:pt>
                <c:pt idx="795">
                  <c:v>0.16239794331732801</c:v>
                </c:pt>
                <c:pt idx="796">
                  <c:v>0.13554207701003596</c:v>
                </c:pt>
                <c:pt idx="797">
                  <c:v>0.13280144682491268</c:v>
                </c:pt>
                <c:pt idx="798">
                  <c:v>0.14174286047471529</c:v>
                </c:pt>
                <c:pt idx="799">
                  <c:v>9.958947338706757E-2</c:v>
                </c:pt>
                <c:pt idx="800">
                  <c:v>0.12549897698095369</c:v>
                </c:pt>
                <c:pt idx="801">
                  <c:v>0.13831504181914983</c:v>
                </c:pt>
                <c:pt idx="802">
                  <c:v>0.12983950495646501</c:v>
                </c:pt>
                <c:pt idx="803">
                  <c:v>0.16154214908639836</c:v>
                </c:pt>
                <c:pt idx="804">
                  <c:v>0.18999264329144802</c:v>
                </c:pt>
                <c:pt idx="805">
                  <c:v>0.15281849333115508</c:v>
                </c:pt>
                <c:pt idx="806">
                  <c:v>0.14774823591815128</c:v>
                </c:pt>
                <c:pt idx="807">
                  <c:v>0.15789144694269125</c:v>
                </c:pt>
                <c:pt idx="808">
                  <c:v>0.13252280414362486</c:v>
                </c:pt>
                <c:pt idx="809">
                  <c:v>0.13461930132503888</c:v>
                </c:pt>
                <c:pt idx="810">
                  <c:v>0.1522824400422054</c:v>
                </c:pt>
                <c:pt idx="811">
                  <c:v>0.12270342524510357</c:v>
                </c:pt>
                <c:pt idx="812">
                  <c:v>9.8693107423008575E-2</c:v>
                </c:pt>
                <c:pt idx="813">
                  <c:v>0.10399414695974407</c:v>
                </c:pt>
                <c:pt idx="814">
                  <c:v>0.1344968045146859</c:v>
                </c:pt>
                <c:pt idx="815">
                  <c:v>0.12989492324917717</c:v>
                </c:pt>
                <c:pt idx="816">
                  <c:v>0.10766135513168371</c:v>
                </c:pt>
                <c:pt idx="817">
                  <c:v>0.10319736821010365</c:v>
                </c:pt>
                <c:pt idx="818">
                  <c:v>0.11361662987221278</c:v>
                </c:pt>
                <c:pt idx="819">
                  <c:v>0.10135650462358443</c:v>
                </c:pt>
                <c:pt idx="820">
                  <c:v>0.1524607120631474</c:v>
                </c:pt>
                <c:pt idx="821">
                  <c:v>0.11614768971610155</c:v>
                </c:pt>
                <c:pt idx="822">
                  <c:v>0.10370962439708568</c:v>
                </c:pt>
                <c:pt idx="823">
                  <c:v>9.0227781342807817E-2</c:v>
                </c:pt>
                <c:pt idx="824">
                  <c:v>9.3991478721298038E-2</c:v>
                </c:pt>
                <c:pt idx="825">
                  <c:v>0.12636002981061828</c:v>
                </c:pt>
                <c:pt idx="826">
                  <c:v>0.12260201586601294</c:v>
                </c:pt>
                <c:pt idx="827">
                  <c:v>0.12950346369141791</c:v>
                </c:pt>
                <c:pt idx="828">
                  <c:v>8.1184233586773014E-2</c:v>
                </c:pt>
                <c:pt idx="829">
                  <c:v>8.6848202750466355E-2</c:v>
                </c:pt>
                <c:pt idx="830">
                  <c:v>0.10759493357781161</c:v>
                </c:pt>
                <c:pt idx="831">
                  <c:v>0.13944564215719243</c:v>
                </c:pt>
                <c:pt idx="832">
                  <c:v>0.10939794390972477</c:v>
                </c:pt>
                <c:pt idx="833">
                  <c:v>7.863533999530288E-2</c:v>
                </c:pt>
                <c:pt idx="834">
                  <c:v>6.9712907287680009E-2</c:v>
                </c:pt>
                <c:pt idx="835">
                  <c:v>9.519400568878586E-2</c:v>
                </c:pt>
                <c:pt idx="836">
                  <c:v>9.5071434260588894E-2</c:v>
                </c:pt>
                <c:pt idx="837">
                  <c:v>9.4885376649557748E-2</c:v>
                </c:pt>
                <c:pt idx="838">
                  <c:v>9.796473276759575E-2</c:v>
                </c:pt>
                <c:pt idx="839">
                  <c:v>9.8693148076296963E-2</c:v>
                </c:pt>
                <c:pt idx="840">
                  <c:v>8.0146566038376901E-2</c:v>
                </c:pt>
                <c:pt idx="841">
                  <c:v>0.13519994137431204</c:v>
                </c:pt>
                <c:pt idx="842">
                  <c:v>0.15032121339840024</c:v>
                </c:pt>
                <c:pt idx="843">
                  <c:v>5.1184041571608455E-2</c:v>
                </c:pt>
                <c:pt idx="844">
                  <c:v>6.8144987215244035E-2</c:v>
                </c:pt>
                <c:pt idx="845">
                  <c:v>0.10878791367576296</c:v>
                </c:pt>
                <c:pt idx="846">
                  <c:v>0.10621590035560723</c:v>
                </c:pt>
                <c:pt idx="847">
                  <c:v>0.1269845225762016</c:v>
                </c:pt>
                <c:pt idx="848">
                  <c:v>9.1342181676934336E-2</c:v>
                </c:pt>
                <c:pt idx="849">
                  <c:v>0.12492325708054371</c:v>
                </c:pt>
                <c:pt idx="850">
                  <c:v>0.134130083643035</c:v>
                </c:pt>
                <c:pt idx="851">
                  <c:v>0.11780381212888151</c:v>
                </c:pt>
                <c:pt idx="852">
                  <c:v>9.5970055961256809E-2</c:v>
                </c:pt>
                <c:pt idx="853">
                  <c:v>2.7954617445756964E-2</c:v>
                </c:pt>
                <c:pt idx="854">
                  <c:v>5.4785609457325704E-2</c:v>
                </c:pt>
                <c:pt idx="855">
                  <c:v>7.4764215639489831E-2</c:v>
                </c:pt>
                <c:pt idx="856">
                  <c:v>8.2270161560552724E-2</c:v>
                </c:pt>
                <c:pt idx="857">
                  <c:v>0.1198354457812677</c:v>
                </c:pt>
                <c:pt idx="858">
                  <c:v>7.54290228646841E-2</c:v>
                </c:pt>
                <c:pt idx="859">
                  <c:v>3.1824540528864159E-2</c:v>
                </c:pt>
                <c:pt idx="860">
                  <c:v>7.564894381251111E-2</c:v>
                </c:pt>
                <c:pt idx="861">
                  <c:v>6.9969107649079723E-2</c:v>
                </c:pt>
                <c:pt idx="862">
                  <c:v>7.3581604284659027E-2</c:v>
                </c:pt>
                <c:pt idx="863">
                  <c:v>5.7189543461687552E-2</c:v>
                </c:pt>
                <c:pt idx="864">
                  <c:v>1.5966333751387729E-2</c:v>
                </c:pt>
                <c:pt idx="865">
                  <c:v>5.3799711243457761E-2</c:v>
                </c:pt>
                <c:pt idx="866">
                  <c:v>2.36342262491031E-2</c:v>
                </c:pt>
                <c:pt idx="867">
                  <c:v>7.1618729324038344E-3</c:v>
                </c:pt>
                <c:pt idx="868">
                  <c:v>1.2789750073584592E-2</c:v>
                </c:pt>
                <c:pt idx="869">
                  <c:v>4.6604652371217144E-2</c:v>
                </c:pt>
                <c:pt idx="870">
                  <c:v>5.5245294715485636E-2</c:v>
                </c:pt>
                <c:pt idx="871">
                  <c:v>5.6298948986014924E-2</c:v>
                </c:pt>
                <c:pt idx="872">
                  <c:v>2.9041206988468182E-2</c:v>
                </c:pt>
                <c:pt idx="873">
                  <c:v>3.1769661892572409E-2</c:v>
                </c:pt>
                <c:pt idx="874">
                  <c:v>8.2989197123325725E-2</c:v>
                </c:pt>
                <c:pt idx="875">
                  <c:v>9.3985400143133307E-2</c:v>
                </c:pt>
                <c:pt idx="876">
                  <c:v>7.8244390770086505E-2</c:v>
                </c:pt>
                <c:pt idx="877">
                  <c:v>6.5013304017083037E-2</c:v>
                </c:pt>
                <c:pt idx="878">
                  <c:v>4.828653864564663E-2</c:v>
                </c:pt>
                <c:pt idx="879">
                  <c:v>3.6216038635979816E-2</c:v>
                </c:pt>
                <c:pt idx="880">
                  <c:v>3.634968336169473E-2</c:v>
                </c:pt>
                <c:pt idx="881">
                  <c:v>6.0305287362605646E-2</c:v>
                </c:pt>
                <c:pt idx="882">
                  <c:v>4.1615238272033957E-2</c:v>
                </c:pt>
                <c:pt idx="883">
                  <c:v>2.4958112149217379E-2</c:v>
                </c:pt>
                <c:pt idx="884">
                  <c:v>2.7377466085530509E-2</c:v>
                </c:pt>
                <c:pt idx="885">
                  <c:v>5.3557966642077577E-2</c:v>
                </c:pt>
                <c:pt idx="886">
                  <c:v>4.2689941676391743E-2</c:v>
                </c:pt>
                <c:pt idx="887">
                  <c:v>4.4096337450216655E-2</c:v>
                </c:pt>
                <c:pt idx="888">
                  <c:v>6.2402091633798E-2</c:v>
                </c:pt>
                <c:pt idx="889">
                  <c:v>4.5852595731068903E-2</c:v>
                </c:pt>
                <c:pt idx="890">
                  <c:v>1.4366571227299119E-2</c:v>
                </c:pt>
                <c:pt idx="891">
                  <c:v>3.9457826814275579E-2</c:v>
                </c:pt>
                <c:pt idx="892">
                  <c:v>4.8572565036657099E-2</c:v>
                </c:pt>
                <c:pt idx="893">
                  <c:v>8.1453069780990109E-2</c:v>
                </c:pt>
                <c:pt idx="894">
                  <c:v>1.6414801223566165E-2</c:v>
                </c:pt>
                <c:pt idx="895">
                  <c:v>2.8091425539504339E-3</c:v>
                </c:pt>
                <c:pt idx="896">
                  <c:v>4.1328119013140353E-2</c:v>
                </c:pt>
                <c:pt idx="897">
                  <c:v>1.568764593003342E-3</c:v>
                </c:pt>
                <c:pt idx="898">
                  <c:v>-3.5697254459030156E-3</c:v>
                </c:pt>
                <c:pt idx="899">
                  <c:v>2.3306629941122134E-2</c:v>
                </c:pt>
                <c:pt idx="900">
                  <c:v>-1.4960544702769803E-3</c:v>
                </c:pt>
                <c:pt idx="901">
                  <c:v>-1.4607550448249317E-3</c:v>
                </c:pt>
                <c:pt idx="902">
                  <c:v>3.8871878819994418E-2</c:v>
                </c:pt>
                <c:pt idx="903">
                  <c:v>5.5978228316360443E-2</c:v>
                </c:pt>
                <c:pt idx="904">
                  <c:v>-1.1580510021731202E-2</c:v>
                </c:pt>
                <c:pt idx="905">
                  <c:v>-2.4559162773574873E-2</c:v>
                </c:pt>
                <c:pt idx="906">
                  <c:v>1.6309399689195418E-2</c:v>
                </c:pt>
                <c:pt idx="907">
                  <c:v>2.1870726545037231E-2</c:v>
                </c:pt>
                <c:pt idx="908">
                  <c:v>4.1758280821012829E-2</c:v>
                </c:pt>
                <c:pt idx="909">
                  <c:v>6.3438128919037384E-2</c:v>
                </c:pt>
                <c:pt idx="910">
                  <c:v>4.985967926799148E-2</c:v>
                </c:pt>
                <c:pt idx="911">
                  <c:v>1.3299694078157244E-2</c:v>
                </c:pt>
                <c:pt idx="912">
                  <c:v>1.6415774499277328E-3</c:v>
                </c:pt>
                <c:pt idx="913">
                  <c:v>5.2924563821659373E-2</c:v>
                </c:pt>
                <c:pt idx="914">
                  <c:v>5.9156882577182213E-2</c:v>
                </c:pt>
                <c:pt idx="915">
                  <c:v>3.0322536211889337E-2</c:v>
                </c:pt>
                <c:pt idx="916">
                  <c:v>-6.0953118347581046E-4</c:v>
                </c:pt>
                <c:pt idx="917">
                  <c:v>3.0762545183797792E-2</c:v>
                </c:pt>
                <c:pt idx="918">
                  <c:v>7.2002507055852913E-2</c:v>
                </c:pt>
                <c:pt idx="919">
                  <c:v>8.5923625251118213E-2</c:v>
                </c:pt>
                <c:pt idx="920">
                  <c:v>4.3979320688922185E-2</c:v>
                </c:pt>
                <c:pt idx="921">
                  <c:v>2.1718046810873564E-2</c:v>
                </c:pt>
                <c:pt idx="922">
                  <c:v>-3.3348411401988798E-2</c:v>
                </c:pt>
                <c:pt idx="923">
                  <c:v>-3.874774654111169E-2</c:v>
                </c:pt>
                <c:pt idx="924">
                  <c:v>-3.3170521029476784E-2</c:v>
                </c:pt>
                <c:pt idx="925">
                  <c:v>-1.9080325263545583E-3</c:v>
                </c:pt>
                <c:pt idx="926">
                  <c:v>1.6161854664231937E-2</c:v>
                </c:pt>
                <c:pt idx="927">
                  <c:v>3.9821984800346835E-2</c:v>
                </c:pt>
                <c:pt idx="928">
                  <c:v>-5.9203614621235483E-4</c:v>
                </c:pt>
                <c:pt idx="929">
                  <c:v>-7.6047089178812874E-3</c:v>
                </c:pt>
                <c:pt idx="930">
                  <c:v>3.5031209924843119E-2</c:v>
                </c:pt>
                <c:pt idx="931">
                  <c:v>1.7879945840936381E-2</c:v>
                </c:pt>
                <c:pt idx="932">
                  <c:v>2.2846384699897575E-2</c:v>
                </c:pt>
                <c:pt idx="933">
                  <c:v>7.8022281754315699E-3</c:v>
                </c:pt>
                <c:pt idx="934">
                  <c:v>-1.1772081670053482E-2</c:v>
                </c:pt>
                <c:pt idx="935">
                  <c:v>1.2898897653389542E-2</c:v>
                </c:pt>
                <c:pt idx="936">
                  <c:v>3.5212701818810414E-2</c:v>
                </c:pt>
                <c:pt idx="937">
                  <c:v>-5.8260828166002959E-3</c:v>
                </c:pt>
                <c:pt idx="938">
                  <c:v>4.2512148320099337E-3</c:v>
                </c:pt>
                <c:pt idx="939">
                  <c:v>-5.6343531010952432E-3</c:v>
                </c:pt>
                <c:pt idx="940">
                  <c:v>4.4743725262260961E-2</c:v>
                </c:pt>
                <c:pt idx="941">
                  <c:v>4.661979005996008E-2</c:v>
                </c:pt>
                <c:pt idx="942">
                  <c:v>1.1465728717755436E-2</c:v>
                </c:pt>
                <c:pt idx="943">
                  <c:v>4.8878362540022605E-2</c:v>
                </c:pt>
                <c:pt idx="944">
                  <c:v>8.0049634250817757E-3</c:v>
                </c:pt>
                <c:pt idx="945">
                  <c:v>4.4134003278247076E-2</c:v>
                </c:pt>
                <c:pt idx="946">
                  <c:v>5.138369916371173E-2</c:v>
                </c:pt>
                <c:pt idx="947">
                  <c:v>7.1147098971969854E-3</c:v>
                </c:pt>
                <c:pt idx="948">
                  <c:v>-1.8007376520933274E-2</c:v>
                </c:pt>
                <c:pt idx="949">
                  <c:v>1.72125577001805E-2</c:v>
                </c:pt>
                <c:pt idx="950">
                  <c:v>4.6310246525366527E-2</c:v>
                </c:pt>
                <c:pt idx="951">
                  <c:v>4.7864831940404737E-2</c:v>
                </c:pt>
                <c:pt idx="952">
                  <c:v>3.2042150407097444E-2</c:v>
                </c:pt>
                <c:pt idx="953">
                  <c:v>5.437809321210599E-3</c:v>
                </c:pt>
                <c:pt idx="954">
                  <c:v>2.6937265176591375E-2</c:v>
                </c:pt>
                <c:pt idx="955">
                  <c:v>-1.9316675668414371E-2</c:v>
                </c:pt>
                <c:pt idx="956">
                  <c:v>-1.36170074126955E-2</c:v>
                </c:pt>
                <c:pt idx="957">
                  <c:v>6.4898378271997584E-3</c:v>
                </c:pt>
                <c:pt idx="958">
                  <c:v>4.8278333074178231E-3</c:v>
                </c:pt>
                <c:pt idx="959">
                  <c:v>1.5845818202836068E-2</c:v>
                </c:pt>
                <c:pt idx="960">
                  <c:v>1.2973265149357217E-2</c:v>
                </c:pt>
                <c:pt idx="961">
                  <c:v>6.1479760873825562E-2</c:v>
                </c:pt>
                <c:pt idx="962">
                  <c:v>5.4872475033733631E-2</c:v>
                </c:pt>
                <c:pt idx="963">
                  <c:v>1.1325750283119728E-2</c:v>
                </c:pt>
                <c:pt idx="964">
                  <c:v>7.5376483591917121E-3</c:v>
                </c:pt>
                <c:pt idx="965">
                  <c:v>-1.1441489011102222E-2</c:v>
                </c:pt>
                <c:pt idx="966">
                  <c:v>-3.3979919795745453E-2</c:v>
                </c:pt>
                <c:pt idx="967">
                  <c:v>-1.7903964274842993E-2</c:v>
                </c:pt>
                <c:pt idx="968">
                  <c:v>-1.071737292378259E-2</c:v>
                </c:pt>
                <c:pt idx="969">
                  <c:v>3.4946983959105525E-2</c:v>
                </c:pt>
                <c:pt idx="970">
                  <c:v>4.5777511321346526E-2</c:v>
                </c:pt>
                <c:pt idx="971">
                  <c:v>-5.1597875674044428E-3</c:v>
                </c:pt>
                <c:pt idx="972">
                  <c:v>6.3431779405766029E-3</c:v>
                </c:pt>
                <c:pt idx="973">
                  <c:v>2.4170227685576737E-2</c:v>
                </c:pt>
                <c:pt idx="974">
                  <c:v>3.0947059449681149E-2</c:v>
                </c:pt>
                <c:pt idx="975">
                  <c:v>3.1993817743401348E-2</c:v>
                </c:pt>
                <c:pt idx="976">
                  <c:v>4.1768622513241198E-2</c:v>
                </c:pt>
                <c:pt idx="977">
                  <c:v>2.166367850712481E-2</c:v>
                </c:pt>
                <c:pt idx="978">
                  <c:v>2.0737615233083477E-2</c:v>
                </c:pt>
                <c:pt idx="979">
                  <c:v>1.7325286498473473E-2</c:v>
                </c:pt>
                <c:pt idx="980">
                  <c:v>-3.2948680782373591E-2</c:v>
                </c:pt>
                <c:pt idx="981">
                  <c:v>-3.3604329510709456E-2</c:v>
                </c:pt>
                <c:pt idx="982">
                  <c:v>5.1466288047336793E-2</c:v>
                </c:pt>
                <c:pt idx="983">
                  <c:v>2.7628430115163846E-2</c:v>
                </c:pt>
                <c:pt idx="984">
                  <c:v>9.513674019304837E-3</c:v>
                </c:pt>
                <c:pt idx="985">
                  <c:v>4.4161036152298307E-2</c:v>
                </c:pt>
                <c:pt idx="986">
                  <c:v>1.5317655475643351E-2</c:v>
                </c:pt>
                <c:pt idx="987">
                  <c:v>-2.9761900646629354E-4</c:v>
                </c:pt>
                <c:pt idx="988">
                  <c:v>-1.9648241543884483E-2</c:v>
                </c:pt>
                <c:pt idx="989">
                  <c:v>-1.8429204002193646E-2</c:v>
                </c:pt>
                <c:pt idx="990">
                  <c:v>1.1071365362144054E-2</c:v>
                </c:pt>
                <c:pt idx="991">
                  <c:v>4.0269607811150186E-3</c:v>
                </c:pt>
                <c:pt idx="992">
                  <c:v>-7.5171004778036574E-3</c:v>
                </c:pt>
                <c:pt idx="993">
                  <c:v>-1.3147619490801571E-2</c:v>
                </c:pt>
                <c:pt idx="994">
                  <c:v>-1.8035186140340595E-2</c:v>
                </c:pt>
                <c:pt idx="995">
                  <c:v>-1.3793202043501622E-2</c:v>
                </c:pt>
                <c:pt idx="996">
                  <c:v>1.3396580678296037E-2</c:v>
                </c:pt>
                <c:pt idx="997">
                  <c:v>1.3129754134518985E-2</c:v>
                </c:pt>
                <c:pt idx="998">
                  <c:v>8.2130637012659581E-3</c:v>
                </c:pt>
                <c:pt idx="999">
                  <c:v>5.6843216831827777E-3</c:v>
                </c:pt>
                <c:pt idx="1000">
                  <c:v>3.5280528993865572E-2</c:v>
                </c:pt>
                <c:pt idx="1001">
                  <c:v>4.0151845889523891E-2</c:v>
                </c:pt>
                <c:pt idx="1002">
                  <c:v>2.0576296391029977E-2</c:v>
                </c:pt>
                <c:pt idx="1003">
                  <c:v>-1.7285843598483577E-2</c:v>
                </c:pt>
                <c:pt idx="1004">
                  <c:v>4.7264390377598796E-2</c:v>
                </c:pt>
                <c:pt idx="1005">
                  <c:v>4.138782865583876E-2</c:v>
                </c:pt>
                <c:pt idx="1006">
                  <c:v>7.7925503606353502E-3</c:v>
                </c:pt>
                <c:pt idx="1007">
                  <c:v>-2.6519312401201266E-2</c:v>
                </c:pt>
                <c:pt idx="1008">
                  <c:v>-1.4960349415453449E-2</c:v>
                </c:pt>
                <c:pt idx="1009">
                  <c:v>1.2204281342979245E-2</c:v>
                </c:pt>
                <c:pt idx="1010">
                  <c:v>-8.3443510689896073E-3</c:v>
                </c:pt>
                <c:pt idx="1011">
                  <c:v>-8.5816439695609193E-3</c:v>
                </c:pt>
                <c:pt idx="1012">
                  <c:v>9.6476416521710084E-3</c:v>
                </c:pt>
                <c:pt idx="1013">
                  <c:v>-2.3252449063948969E-2</c:v>
                </c:pt>
                <c:pt idx="1014">
                  <c:v>-1.6219339029507607E-2</c:v>
                </c:pt>
                <c:pt idx="1015">
                  <c:v>-1.8606243129890239E-2</c:v>
                </c:pt>
                <c:pt idx="1016">
                  <c:v>3.6278511008199267E-3</c:v>
                </c:pt>
                <c:pt idx="1017">
                  <c:v>1.7214210574805145E-2</c:v>
                </c:pt>
                <c:pt idx="1018">
                  <c:v>2.1370221017016841E-2</c:v>
                </c:pt>
                <c:pt idx="1019">
                  <c:v>8.82871183137106E-3</c:v>
                </c:pt>
                <c:pt idx="1020">
                  <c:v>-8.763170893545719E-3</c:v>
                </c:pt>
                <c:pt idx="1021">
                  <c:v>-5.7436947488545618E-4</c:v>
                </c:pt>
                <c:pt idx="1022">
                  <c:v>8.5808932096351816E-3</c:v>
                </c:pt>
                <c:pt idx="1023">
                  <c:v>-1.6264239520988207E-2</c:v>
                </c:pt>
                <c:pt idx="1024">
                  <c:v>7.6860175307245501E-3</c:v>
                </c:pt>
                <c:pt idx="1025">
                  <c:v>-6.0667932570445289E-3</c:v>
                </c:pt>
                <c:pt idx="1026">
                  <c:v>2.4959990818882203E-2</c:v>
                </c:pt>
                <c:pt idx="1027">
                  <c:v>1.9511539499105245E-2</c:v>
                </c:pt>
                <c:pt idx="1028">
                  <c:v>-3.2394958513596299E-2</c:v>
                </c:pt>
                <c:pt idx="1029">
                  <c:v>9.2965078585728091E-3</c:v>
                </c:pt>
                <c:pt idx="1030">
                  <c:v>8.0345613985055506E-3</c:v>
                </c:pt>
                <c:pt idx="1031">
                  <c:v>-4.5272381464022998E-4</c:v>
                </c:pt>
                <c:pt idx="1032">
                  <c:v>-1.0977648996347357E-2</c:v>
                </c:pt>
                <c:pt idx="1033">
                  <c:v>1.1166942320269749E-2</c:v>
                </c:pt>
                <c:pt idx="1034">
                  <c:v>-2.223638270067448E-3</c:v>
                </c:pt>
                <c:pt idx="1035">
                  <c:v>1.394798622698035E-2</c:v>
                </c:pt>
                <c:pt idx="1036">
                  <c:v>3.0987079799206688E-2</c:v>
                </c:pt>
                <c:pt idx="1037">
                  <c:v>1.6777362800938583E-2</c:v>
                </c:pt>
                <c:pt idx="1038">
                  <c:v>2.5571156799646843E-2</c:v>
                </c:pt>
                <c:pt idx="1039">
                  <c:v>2.9306519555961048E-2</c:v>
                </c:pt>
                <c:pt idx="1040">
                  <c:v>8.0340646328432835E-3</c:v>
                </c:pt>
                <c:pt idx="1041">
                  <c:v>-2.7321541992039688E-2</c:v>
                </c:pt>
                <c:pt idx="1042">
                  <c:v>-2.1857133442113276E-3</c:v>
                </c:pt>
                <c:pt idx="1043">
                  <c:v>-8.7518989229105112E-3</c:v>
                </c:pt>
                <c:pt idx="1044">
                  <c:v>6.3205910848711071E-3</c:v>
                </c:pt>
                <c:pt idx="1045">
                  <c:v>2.1344221202924302E-2</c:v>
                </c:pt>
                <c:pt idx="1046">
                  <c:v>1.9258342563342416E-2</c:v>
                </c:pt>
                <c:pt idx="1047">
                  <c:v>1.8300089987202017E-2</c:v>
                </c:pt>
                <c:pt idx="1048">
                  <c:v>3.0936657925851374E-2</c:v>
                </c:pt>
                <c:pt idx="1049">
                  <c:v>1.9243915883327918E-2</c:v>
                </c:pt>
                <c:pt idx="1050">
                  <c:v>2.3648311713780443E-2</c:v>
                </c:pt>
                <c:pt idx="1051">
                  <c:v>5.3058327026730594E-3</c:v>
                </c:pt>
                <c:pt idx="1052">
                  <c:v>6.602889928048708E-3</c:v>
                </c:pt>
                <c:pt idx="1053">
                  <c:v>4.4566722265559106E-2</c:v>
                </c:pt>
                <c:pt idx="1054">
                  <c:v>1.9394443727896379E-2</c:v>
                </c:pt>
                <c:pt idx="1055">
                  <c:v>2.6689159768044361E-2</c:v>
                </c:pt>
                <c:pt idx="1056">
                  <c:v>3.1600607004405191E-3</c:v>
                </c:pt>
                <c:pt idx="1057">
                  <c:v>-3.1105992722681615E-2</c:v>
                </c:pt>
                <c:pt idx="1058">
                  <c:v>3.0461814661775086E-2</c:v>
                </c:pt>
                <c:pt idx="1059">
                  <c:v>2.7952623611506001E-2</c:v>
                </c:pt>
                <c:pt idx="1060">
                  <c:v>-1.2207750767292106E-2</c:v>
                </c:pt>
                <c:pt idx="1061">
                  <c:v>4.8419420145532327E-2</c:v>
                </c:pt>
                <c:pt idx="1062">
                  <c:v>3.3612955099072382E-2</c:v>
                </c:pt>
                <c:pt idx="1063">
                  <c:v>-2.0761581778998587E-3</c:v>
                </c:pt>
                <c:pt idx="1064">
                  <c:v>4.0205183435895388E-2</c:v>
                </c:pt>
                <c:pt idx="1065">
                  <c:v>3.6185349756306537E-2</c:v>
                </c:pt>
                <c:pt idx="1066">
                  <c:v>2.3924888915611828E-2</c:v>
                </c:pt>
                <c:pt idx="1067">
                  <c:v>2.2170543717657896E-2</c:v>
                </c:pt>
                <c:pt idx="1068">
                  <c:v>1.6867234344701845E-2</c:v>
                </c:pt>
                <c:pt idx="1069">
                  <c:v>1.6325680900244902E-2</c:v>
                </c:pt>
                <c:pt idx="1070">
                  <c:v>6.9142101048654475E-3</c:v>
                </c:pt>
                <c:pt idx="1071">
                  <c:v>-9.7019862541292655E-3</c:v>
                </c:pt>
                <c:pt idx="1072">
                  <c:v>1.881288699077404E-2</c:v>
                </c:pt>
                <c:pt idx="1073">
                  <c:v>1.7250176126997654E-2</c:v>
                </c:pt>
                <c:pt idx="1074">
                  <c:v>4.8929903830202334E-3</c:v>
                </c:pt>
                <c:pt idx="1075">
                  <c:v>-7.1842091441314E-3</c:v>
                </c:pt>
                <c:pt idx="1076">
                  <c:v>5.9158623482631536E-3</c:v>
                </c:pt>
                <c:pt idx="1077">
                  <c:v>-1.8895828127920882E-2</c:v>
                </c:pt>
                <c:pt idx="1078">
                  <c:v>-2.6519838514417908E-2</c:v>
                </c:pt>
                <c:pt idx="1079">
                  <c:v>6.8574561965482825E-3</c:v>
                </c:pt>
                <c:pt idx="1080">
                  <c:v>-4.1680146971908305E-2</c:v>
                </c:pt>
                <c:pt idx="1081">
                  <c:v>-4.2237710114590994E-2</c:v>
                </c:pt>
                <c:pt idx="1082">
                  <c:v>-5.647419072694641E-3</c:v>
                </c:pt>
                <c:pt idx="1083">
                  <c:v>9.5420896556473438E-3</c:v>
                </c:pt>
                <c:pt idx="1084">
                  <c:v>-1.5803917493112898E-2</c:v>
                </c:pt>
                <c:pt idx="1085">
                  <c:v>4.6954101810528824E-3</c:v>
                </c:pt>
                <c:pt idx="1086">
                  <c:v>1.9049939150243292E-2</c:v>
                </c:pt>
                <c:pt idx="1087">
                  <c:v>4.2658542125386271E-2</c:v>
                </c:pt>
                <c:pt idx="1088">
                  <c:v>4.1398091952569473E-4</c:v>
                </c:pt>
                <c:pt idx="1089">
                  <c:v>-2.9291064615301527E-2</c:v>
                </c:pt>
                <c:pt idx="1090">
                  <c:v>4.892681032095096E-3</c:v>
                </c:pt>
                <c:pt idx="1091">
                  <c:v>2.2654927079668766E-2</c:v>
                </c:pt>
                <c:pt idx="1092">
                  <c:v>4.394312700951193E-3</c:v>
                </c:pt>
                <c:pt idx="1093">
                  <c:v>1.6960033513595384E-3</c:v>
                </c:pt>
                <c:pt idx="1094">
                  <c:v>1.5973441964643217E-2</c:v>
                </c:pt>
                <c:pt idx="1095">
                  <c:v>-1.3128619476854907E-2</c:v>
                </c:pt>
                <c:pt idx="1096">
                  <c:v>-2.276838858422859E-2</c:v>
                </c:pt>
                <c:pt idx="1097">
                  <c:v>1.6641710724997382E-2</c:v>
                </c:pt>
                <c:pt idx="1098">
                  <c:v>1.2703704168806295E-2</c:v>
                </c:pt>
                <c:pt idx="1099">
                  <c:v>-9.6648916983235016E-3</c:v>
                </c:pt>
              </c:numCache>
            </c:numRef>
          </c:yVal>
        </c:ser>
        <c:axId val="105002880"/>
        <c:axId val="105009152"/>
      </c:scatterChart>
      <c:valAx>
        <c:axId val="10500288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Bin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105009152"/>
        <c:crosses val="autoZero"/>
        <c:crossBetween val="midCat"/>
      </c:valAx>
      <c:valAx>
        <c:axId val="105009152"/>
        <c:scaling>
          <c:orientation val="minMax"/>
          <c:max val="1"/>
          <c:min val="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Counts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105002880"/>
        <c:crosses val="autoZero"/>
        <c:crossBetween val="midCat"/>
      </c:valAx>
    </c:plotArea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630</a:t>
            </a:r>
          </a:p>
        </c:rich>
      </c:tx>
      <c:layout/>
    </c:title>
    <c:plotArea>
      <c:layout/>
      <c:scatterChart>
        <c:scatterStyle val="lineMarker"/>
        <c:ser>
          <c:idx val="3"/>
          <c:order val="0"/>
          <c:tx>
            <c:strRef>
              <c:f>'630!'!$F$1</c:f>
              <c:strCache>
                <c:ptCount val="1"/>
                <c:pt idx="0">
                  <c:v>Moons-Bkgrd</c:v>
                </c:pt>
              </c:strCache>
            </c:strRef>
          </c:tx>
          <c:marker>
            <c:symbol val="none"/>
          </c:marker>
          <c:xVal>
            <c:numRef>
              <c:f>'630!'!$A$2:$A$1101</c:f>
              <c:numCache>
                <c:formatCode>General</c:formatCode>
                <c:ptCount val="11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  <c:pt idx="890">
                  <c:v>890</c:v>
                </c:pt>
                <c:pt idx="891">
                  <c:v>891</c:v>
                </c:pt>
                <c:pt idx="892">
                  <c:v>892</c:v>
                </c:pt>
                <c:pt idx="893">
                  <c:v>893</c:v>
                </c:pt>
                <c:pt idx="894">
                  <c:v>894</c:v>
                </c:pt>
                <c:pt idx="895">
                  <c:v>895</c:v>
                </c:pt>
                <c:pt idx="896">
                  <c:v>896</c:v>
                </c:pt>
                <c:pt idx="897">
                  <c:v>897</c:v>
                </c:pt>
                <c:pt idx="898">
                  <c:v>898</c:v>
                </c:pt>
                <c:pt idx="899">
                  <c:v>899</c:v>
                </c:pt>
                <c:pt idx="900">
                  <c:v>900</c:v>
                </c:pt>
                <c:pt idx="901">
                  <c:v>901</c:v>
                </c:pt>
                <c:pt idx="902">
                  <c:v>902</c:v>
                </c:pt>
                <c:pt idx="903">
                  <c:v>903</c:v>
                </c:pt>
                <c:pt idx="904">
                  <c:v>904</c:v>
                </c:pt>
                <c:pt idx="905">
                  <c:v>905</c:v>
                </c:pt>
                <c:pt idx="906">
                  <c:v>906</c:v>
                </c:pt>
                <c:pt idx="907">
                  <c:v>907</c:v>
                </c:pt>
                <c:pt idx="908">
                  <c:v>908</c:v>
                </c:pt>
                <c:pt idx="909">
                  <c:v>909</c:v>
                </c:pt>
                <c:pt idx="910">
                  <c:v>910</c:v>
                </c:pt>
                <c:pt idx="911">
                  <c:v>911</c:v>
                </c:pt>
                <c:pt idx="912">
                  <c:v>912</c:v>
                </c:pt>
                <c:pt idx="913">
                  <c:v>913</c:v>
                </c:pt>
                <c:pt idx="914">
                  <c:v>914</c:v>
                </c:pt>
                <c:pt idx="915">
                  <c:v>915</c:v>
                </c:pt>
                <c:pt idx="916">
                  <c:v>916</c:v>
                </c:pt>
                <c:pt idx="917">
                  <c:v>917</c:v>
                </c:pt>
                <c:pt idx="918">
                  <c:v>918</c:v>
                </c:pt>
                <c:pt idx="919">
                  <c:v>919</c:v>
                </c:pt>
                <c:pt idx="920">
                  <c:v>920</c:v>
                </c:pt>
                <c:pt idx="921">
                  <c:v>921</c:v>
                </c:pt>
                <c:pt idx="922">
                  <c:v>922</c:v>
                </c:pt>
                <c:pt idx="923">
                  <c:v>923</c:v>
                </c:pt>
                <c:pt idx="924">
                  <c:v>924</c:v>
                </c:pt>
                <c:pt idx="925">
                  <c:v>925</c:v>
                </c:pt>
                <c:pt idx="926">
                  <c:v>926</c:v>
                </c:pt>
                <c:pt idx="927">
                  <c:v>927</c:v>
                </c:pt>
                <c:pt idx="928">
                  <c:v>928</c:v>
                </c:pt>
                <c:pt idx="929">
                  <c:v>929</c:v>
                </c:pt>
                <c:pt idx="930">
                  <c:v>930</c:v>
                </c:pt>
                <c:pt idx="931">
                  <c:v>931</c:v>
                </c:pt>
                <c:pt idx="932">
                  <c:v>932</c:v>
                </c:pt>
                <c:pt idx="933">
                  <c:v>933</c:v>
                </c:pt>
                <c:pt idx="934">
                  <c:v>934</c:v>
                </c:pt>
                <c:pt idx="935">
                  <c:v>935</c:v>
                </c:pt>
                <c:pt idx="936">
                  <c:v>936</c:v>
                </c:pt>
                <c:pt idx="937">
                  <c:v>937</c:v>
                </c:pt>
                <c:pt idx="938">
                  <c:v>938</c:v>
                </c:pt>
                <c:pt idx="939">
                  <c:v>939</c:v>
                </c:pt>
                <c:pt idx="940">
                  <c:v>940</c:v>
                </c:pt>
                <c:pt idx="941">
                  <c:v>941</c:v>
                </c:pt>
                <c:pt idx="942">
                  <c:v>942</c:v>
                </c:pt>
                <c:pt idx="943">
                  <c:v>943</c:v>
                </c:pt>
                <c:pt idx="944">
                  <c:v>944</c:v>
                </c:pt>
                <c:pt idx="945">
                  <c:v>945</c:v>
                </c:pt>
                <c:pt idx="946">
                  <c:v>946</c:v>
                </c:pt>
                <c:pt idx="947">
                  <c:v>947</c:v>
                </c:pt>
                <c:pt idx="948">
                  <c:v>948</c:v>
                </c:pt>
                <c:pt idx="949">
                  <c:v>949</c:v>
                </c:pt>
                <c:pt idx="950">
                  <c:v>950</c:v>
                </c:pt>
                <c:pt idx="951">
                  <c:v>951</c:v>
                </c:pt>
                <c:pt idx="952">
                  <c:v>952</c:v>
                </c:pt>
                <c:pt idx="953">
                  <c:v>953</c:v>
                </c:pt>
                <c:pt idx="954">
                  <c:v>954</c:v>
                </c:pt>
                <c:pt idx="955">
                  <c:v>955</c:v>
                </c:pt>
                <c:pt idx="956">
                  <c:v>956</c:v>
                </c:pt>
                <c:pt idx="957">
                  <c:v>957</c:v>
                </c:pt>
                <c:pt idx="958">
                  <c:v>958</c:v>
                </c:pt>
                <c:pt idx="959">
                  <c:v>959</c:v>
                </c:pt>
                <c:pt idx="960">
                  <c:v>960</c:v>
                </c:pt>
                <c:pt idx="961">
                  <c:v>961</c:v>
                </c:pt>
                <c:pt idx="962">
                  <c:v>962</c:v>
                </c:pt>
                <c:pt idx="963">
                  <c:v>963</c:v>
                </c:pt>
                <c:pt idx="964">
                  <c:v>964</c:v>
                </c:pt>
                <c:pt idx="965">
                  <c:v>965</c:v>
                </c:pt>
                <c:pt idx="966">
                  <c:v>966</c:v>
                </c:pt>
                <c:pt idx="967">
                  <c:v>967</c:v>
                </c:pt>
                <c:pt idx="968">
                  <c:v>968</c:v>
                </c:pt>
                <c:pt idx="969">
                  <c:v>969</c:v>
                </c:pt>
                <c:pt idx="970">
                  <c:v>970</c:v>
                </c:pt>
                <c:pt idx="971">
                  <c:v>971</c:v>
                </c:pt>
                <c:pt idx="972">
                  <c:v>972</c:v>
                </c:pt>
                <c:pt idx="973">
                  <c:v>973</c:v>
                </c:pt>
                <c:pt idx="974">
                  <c:v>974</c:v>
                </c:pt>
                <c:pt idx="975">
                  <c:v>975</c:v>
                </c:pt>
                <c:pt idx="976">
                  <c:v>976</c:v>
                </c:pt>
                <c:pt idx="977">
                  <c:v>977</c:v>
                </c:pt>
                <c:pt idx="978">
                  <c:v>978</c:v>
                </c:pt>
                <c:pt idx="979">
                  <c:v>979</c:v>
                </c:pt>
                <c:pt idx="980">
                  <c:v>980</c:v>
                </c:pt>
                <c:pt idx="981">
                  <c:v>981</c:v>
                </c:pt>
                <c:pt idx="982">
                  <c:v>982</c:v>
                </c:pt>
                <c:pt idx="983">
                  <c:v>983</c:v>
                </c:pt>
                <c:pt idx="984">
                  <c:v>984</c:v>
                </c:pt>
                <c:pt idx="985">
                  <c:v>985</c:v>
                </c:pt>
                <c:pt idx="986">
                  <c:v>986</c:v>
                </c:pt>
                <c:pt idx="987">
                  <c:v>987</c:v>
                </c:pt>
                <c:pt idx="988">
                  <c:v>988</c:v>
                </c:pt>
                <c:pt idx="989">
                  <c:v>989</c:v>
                </c:pt>
                <c:pt idx="990">
                  <c:v>990</c:v>
                </c:pt>
                <c:pt idx="991">
                  <c:v>991</c:v>
                </c:pt>
                <c:pt idx="992">
                  <c:v>992</c:v>
                </c:pt>
                <c:pt idx="993">
                  <c:v>993</c:v>
                </c:pt>
                <c:pt idx="994">
                  <c:v>994</c:v>
                </c:pt>
                <c:pt idx="995">
                  <c:v>995</c:v>
                </c:pt>
                <c:pt idx="996">
                  <c:v>996</c:v>
                </c:pt>
                <c:pt idx="997">
                  <c:v>997</c:v>
                </c:pt>
                <c:pt idx="998">
                  <c:v>998</c:v>
                </c:pt>
                <c:pt idx="999">
                  <c:v>999</c:v>
                </c:pt>
                <c:pt idx="1000">
                  <c:v>1000</c:v>
                </c:pt>
                <c:pt idx="1001">
                  <c:v>1001</c:v>
                </c:pt>
                <c:pt idx="1002">
                  <c:v>1002</c:v>
                </c:pt>
                <c:pt idx="1003">
                  <c:v>1003</c:v>
                </c:pt>
                <c:pt idx="1004">
                  <c:v>1004</c:v>
                </c:pt>
                <c:pt idx="1005">
                  <c:v>1005</c:v>
                </c:pt>
                <c:pt idx="1006">
                  <c:v>1006</c:v>
                </c:pt>
                <c:pt idx="1007">
                  <c:v>1007</c:v>
                </c:pt>
                <c:pt idx="1008">
                  <c:v>1008</c:v>
                </c:pt>
                <c:pt idx="1009">
                  <c:v>1009</c:v>
                </c:pt>
                <c:pt idx="1010">
                  <c:v>1010</c:v>
                </c:pt>
                <c:pt idx="1011">
                  <c:v>1011</c:v>
                </c:pt>
                <c:pt idx="1012">
                  <c:v>1012</c:v>
                </c:pt>
                <c:pt idx="1013">
                  <c:v>1013</c:v>
                </c:pt>
                <c:pt idx="1014">
                  <c:v>1014</c:v>
                </c:pt>
                <c:pt idx="1015">
                  <c:v>1015</c:v>
                </c:pt>
                <c:pt idx="1016">
                  <c:v>1016</c:v>
                </c:pt>
                <c:pt idx="1017">
                  <c:v>1017</c:v>
                </c:pt>
                <c:pt idx="1018">
                  <c:v>1018</c:v>
                </c:pt>
                <c:pt idx="1019">
                  <c:v>1019</c:v>
                </c:pt>
                <c:pt idx="1020">
                  <c:v>1020</c:v>
                </c:pt>
                <c:pt idx="1021">
                  <c:v>1021</c:v>
                </c:pt>
                <c:pt idx="1022">
                  <c:v>1022</c:v>
                </c:pt>
                <c:pt idx="1023">
                  <c:v>1023</c:v>
                </c:pt>
                <c:pt idx="1024">
                  <c:v>1024</c:v>
                </c:pt>
                <c:pt idx="1025">
                  <c:v>1025</c:v>
                </c:pt>
                <c:pt idx="1026">
                  <c:v>1026</c:v>
                </c:pt>
                <c:pt idx="1027">
                  <c:v>1027</c:v>
                </c:pt>
                <c:pt idx="1028">
                  <c:v>1028</c:v>
                </c:pt>
                <c:pt idx="1029">
                  <c:v>1029</c:v>
                </c:pt>
                <c:pt idx="1030">
                  <c:v>1030</c:v>
                </c:pt>
                <c:pt idx="1031">
                  <c:v>1031</c:v>
                </c:pt>
                <c:pt idx="1032">
                  <c:v>1032</c:v>
                </c:pt>
                <c:pt idx="1033">
                  <c:v>1033</c:v>
                </c:pt>
                <c:pt idx="1034">
                  <c:v>1034</c:v>
                </c:pt>
                <c:pt idx="1035">
                  <c:v>1035</c:v>
                </c:pt>
                <c:pt idx="1036">
                  <c:v>1036</c:v>
                </c:pt>
                <c:pt idx="1037">
                  <c:v>1037</c:v>
                </c:pt>
                <c:pt idx="1038">
                  <c:v>1038</c:v>
                </c:pt>
                <c:pt idx="1039">
                  <c:v>1039</c:v>
                </c:pt>
                <c:pt idx="1040">
                  <c:v>1040</c:v>
                </c:pt>
                <c:pt idx="1041">
                  <c:v>1041</c:v>
                </c:pt>
                <c:pt idx="1042">
                  <c:v>1042</c:v>
                </c:pt>
                <c:pt idx="1043">
                  <c:v>1043</c:v>
                </c:pt>
                <c:pt idx="1044">
                  <c:v>1044</c:v>
                </c:pt>
                <c:pt idx="1045">
                  <c:v>1045</c:v>
                </c:pt>
                <c:pt idx="1046">
                  <c:v>1046</c:v>
                </c:pt>
                <c:pt idx="1047">
                  <c:v>1047</c:v>
                </c:pt>
                <c:pt idx="1048">
                  <c:v>1048</c:v>
                </c:pt>
                <c:pt idx="1049">
                  <c:v>1049</c:v>
                </c:pt>
                <c:pt idx="1050">
                  <c:v>1050</c:v>
                </c:pt>
                <c:pt idx="1051">
                  <c:v>1051</c:v>
                </c:pt>
                <c:pt idx="1052">
                  <c:v>1052</c:v>
                </c:pt>
                <c:pt idx="1053">
                  <c:v>1053</c:v>
                </c:pt>
                <c:pt idx="1054">
                  <c:v>1054</c:v>
                </c:pt>
                <c:pt idx="1055">
                  <c:v>1055</c:v>
                </c:pt>
                <c:pt idx="1056">
                  <c:v>1056</c:v>
                </c:pt>
                <c:pt idx="1057">
                  <c:v>1057</c:v>
                </c:pt>
                <c:pt idx="1058">
                  <c:v>1058</c:v>
                </c:pt>
                <c:pt idx="1059">
                  <c:v>1059</c:v>
                </c:pt>
                <c:pt idx="1060">
                  <c:v>1060</c:v>
                </c:pt>
                <c:pt idx="1061">
                  <c:v>1061</c:v>
                </c:pt>
                <c:pt idx="1062">
                  <c:v>1062</c:v>
                </c:pt>
                <c:pt idx="1063">
                  <c:v>1063</c:v>
                </c:pt>
                <c:pt idx="1064">
                  <c:v>1064</c:v>
                </c:pt>
                <c:pt idx="1065">
                  <c:v>1065</c:v>
                </c:pt>
                <c:pt idx="1066">
                  <c:v>1066</c:v>
                </c:pt>
                <c:pt idx="1067">
                  <c:v>1067</c:v>
                </c:pt>
                <c:pt idx="1068">
                  <c:v>1068</c:v>
                </c:pt>
                <c:pt idx="1069">
                  <c:v>1069</c:v>
                </c:pt>
                <c:pt idx="1070">
                  <c:v>1070</c:v>
                </c:pt>
                <c:pt idx="1071">
                  <c:v>1071</c:v>
                </c:pt>
                <c:pt idx="1072">
                  <c:v>1072</c:v>
                </c:pt>
                <c:pt idx="1073">
                  <c:v>1073</c:v>
                </c:pt>
                <c:pt idx="1074">
                  <c:v>1074</c:v>
                </c:pt>
                <c:pt idx="1075">
                  <c:v>1075</c:v>
                </c:pt>
                <c:pt idx="1076">
                  <c:v>1076</c:v>
                </c:pt>
                <c:pt idx="1077">
                  <c:v>1077</c:v>
                </c:pt>
                <c:pt idx="1078">
                  <c:v>1078</c:v>
                </c:pt>
                <c:pt idx="1079">
                  <c:v>1079</c:v>
                </c:pt>
                <c:pt idx="1080">
                  <c:v>1080</c:v>
                </c:pt>
                <c:pt idx="1081">
                  <c:v>1081</c:v>
                </c:pt>
                <c:pt idx="1082">
                  <c:v>1082</c:v>
                </c:pt>
                <c:pt idx="1083">
                  <c:v>1083</c:v>
                </c:pt>
                <c:pt idx="1084">
                  <c:v>1084</c:v>
                </c:pt>
                <c:pt idx="1085">
                  <c:v>1085</c:v>
                </c:pt>
                <c:pt idx="1086">
                  <c:v>1086</c:v>
                </c:pt>
                <c:pt idx="1087">
                  <c:v>1087</c:v>
                </c:pt>
                <c:pt idx="1088">
                  <c:v>1088</c:v>
                </c:pt>
                <c:pt idx="1089">
                  <c:v>1089</c:v>
                </c:pt>
                <c:pt idx="1090">
                  <c:v>1090</c:v>
                </c:pt>
                <c:pt idx="1091">
                  <c:v>1091</c:v>
                </c:pt>
                <c:pt idx="1092">
                  <c:v>1092</c:v>
                </c:pt>
                <c:pt idx="1093">
                  <c:v>1093</c:v>
                </c:pt>
                <c:pt idx="1094">
                  <c:v>1094</c:v>
                </c:pt>
                <c:pt idx="1095">
                  <c:v>1095</c:v>
                </c:pt>
                <c:pt idx="1096">
                  <c:v>1096</c:v>
                </c:pt>
                <c:pt idx="1097">
                  <c:v>1097</c:v>
                </c:pt>
                <c:pt idx="1098">
                  <c:v>1098</c:v>
                </c:pt>
                <c:pt idx="1099">
                  <c:v>1099</c:v>
                </c:pt>
              </c:numCache>
            </c:numRef>
          </c:xVal>
          <c:yVal>
            <c:numRef>
              <c:f>'630!'!$G$2:$G$1101</c:f>
              <c:numCache>
                <c:formatCode>General</c:formatCode>
                <c:ptCount val="1100"/>
                <c:pt idx="0">
                  <c:v>2.0983052276133278E-2</c:v>
                </c:pt>
                <c:pt idx="1">
                  <c:v>2.6611470043866756E-2</c:v>
                </c:pt>
                <c:pt idx="2">
                  <c:v>1.3653018457640095E-2</c:v>
                </c:pt>
                <c:pt idx="3">
                  <c:v>-1.9910717113432206E-2</c:v>
                </c:pt>
                <c:pt idx="4">
                  <c:v>-8.5163532095344704E-3</c:v>
                </c:pt>
                <c:pt idx="5">
                  <c:v>2.4905830994386281E-3</c:v>
                </c:pt>
                <c:pt idx="6">
                  <c:v>9.3505472551786665E-4</c:v>
                </c:pt>
                <c:pt idx="7">
                  <c:v>-2.312213514501614E-2</c:v>
                </c:pt>
                <c:pt idx="8">
                  <c:v>2.2161898439159522E-3</c:v>
                </c:pt>
                <c:pt idx="9">
                  <c:v>2.2731086168317451E-2</c:v>
                </c:pt>
                <c:pt idx="10">
                  <c:v>-1.7529892718671627E-2</c:v>
                </c:pt>
                <c:pt idx="11">
                  <c:v>1.2451972620599785E-2</c:v>
                </c:pt>
                <c:pt idx="12">
                  <c:v>2.1692527191306647E-2</c:v>
                </c:pt>
                <c:pt idx="13">
                  <c:v>-2.5835200493354919E-2</c:v>
                </c:pt>
                <c:pt idx="14">
                  <c:v>-3.0060515844922555E-2</c:v>
                </c:pt>
                <c:pt idx="15">
                  <c:v>-1.0630858221657635E-2</c:v>
                </c:pt>
                <c:pt idx="16">
                  <c:v>1.0664026795905378E-2</c:v>
                </c:pt>
                <c:pt idx="17">
                  <c:v>7.2649433751985903E-3</c:v>
                </c:pt>
                <c:pt idx="18">
                  <c:v>-3.0534814510046605E-3</c:v>
                </c:pt>
                <c:pt idx="19">
                  <c:v>7.7298341557969152E-4</c:v>
                </c:pt>
                <c:pt idx="20">
                  <c:v>7.4868703672256688E-3</c:v>
                </c:pt>
                <c:pt idx="21">
                  <c:v>4.6770266863393074E-3</c:v>
                </c:pt>
                <c:pt idx="22">
                  <c:v>-6.4164174790024373E-3</c:v>
                </c:pt>
                <c:pt idx="23">
                  <c:v>-7.7193856063383767E-3</c:v>
                </c:pt>
                <c:pt idx="24">
                  <c:v>-1.1790445098551683E-2</c:v>
                </c:pt>
                <c:pt idx="25">
                  <c:v>9.4586541681549244E-3</c:v>
                </c:pt>
                <c:pt idx="26">
                  <c:v>3.6224813069939014E-2</c:v>
                </c:pt>
                <c:pt idx="27">
                  <c:v>2.9861895552792259E-2</c:v>
                </c:pt>
                <c:pt idx="28">
                  <c:v>-1.6300804798350957E-2</c:v>
                </c:pt>
                <c:pt idx="29">
                  <c:v>-7.6032082351043095E-4</c:v>
                </c:pt>
                <c:pt idx="30">
                  <c:v>-8.3227267139346917E-3</c:v>
                </c:pt>
                <c:pt idx="31">
                  <c:v>-4.6341045143870913E-2</c:v>
                </c:pt>
                <c:pt idx="32">
                  <c:v>-1.8502020246711281E-2</c:v>
                </c:pt>
                <c:pt idx="33">
                  <c:v>-1.7686481446010647E-3</c:v>
                </c:pt>
                <c:pt idx="34">
                  <c:v>1.822334559763001E-2</c:v>
                </c:pt>
                <c:pt idx="35">
                  <c:v>3.7821667718723619E-2</c:v>
                </c:pt>
                <c:pt idx="36">
                  <c:v>4.5710133409599944E-2</c:v>
                </c:pt>
                <c:pt idx="37">
                  <c:v>2.4963717123021086E-2</c:v>
                </c:pt>
                <c:pt idx="38">
                  <c:v>-4.178001414861416E-2</c:v>
                </c:pt>
                <c:pt idx="39">
                  <c:v>-1.0280161270767689E-3</c:v>
                </c:pt>
                <c:pt idx="40">
                  <c:v>3.0630534756653722E-3</c:v>
                </c:pt>
                <c:pt idx="41">
                  <c:v>-2.4453358380782254E-2</c:v>
                </c:pt>
                <c:pt idx="42">
                  <c:v>1.1997991364166417E-2</c:v>
                </c:pt>
                <c:pt idx="43">
                  <c:v>-7.1010631366140442E-3</c:v>
                </c:pt>
                <c:pt idx="44">
                  <c:v>-2.1629252698157714E-2</c:v>
                </c:pt>
                <c:pt idx="45">
                  <c:v>2.0078669217443428E-2</c:v>
                </c:pt>
                <c:pt idx="46">
                  <c:v>5.3896026599749899E-3</c:v>
                </c:pt>
                <c:pt idx="47">
                  <c:v>-1.9503677509598444E-2</c:v>
                </c:pt>
                <c:pt idx="48">
                  <c:v>1.3172542163871287E-2</c:v>
                </c:pt>
                <c:pt idx="49">
                  <c:v>1.5001430104109167E-2</c:v>
                </c:pt>
                <c:pt idx="50">
                  <c:v>1.7389284246422596E-2</c:v>
                </c:pt>
                <c:pt idx="51">
                  <c:v>-1.9012888848671541E-2</c:v>
                </c:pt>
                <c:pt idx="52">
                  <c:v>7.3166414390616501E-4</c:v>
                </c:pt>
                <c:pt idx="53">
                  <c:v>1.3352119682882699E-2</c:v>
                </c:pt>
                <c:pt idx="54">
                  <c:v>-1.163918551528474E-2</c:v>
                </c:pt>
                <c:pt idx="55">
                  <c:v>-1.3762490791336785E-2</c:v>
                </c:pt>
                <c:pt idx="56">
                  <c:v>9.1077231642348929E-3</c:v>
                </c:pt>
                <c:pt idx="57">
                  <c:v>5.215644034026295E-3</c:v>
                </c:pt>
                <c:pt idx="58">
                  <c:v>-2.1751827643985956E-2</c:v>
                </c:pt>
                <c:pt idx="59">
                  <c:v>-2.2219148961899211E-2</c:v>
                </c:pt>
                <c:pt idx="60">
                  <c:v>1.5182411483574835E-2</c:v>
                </c:pt>
                <c:pt idx="61">
                  <c:v>-4.5716332038661177E-2</c:v>
                </c:pt>
                <c:pt idx="62">
                  <c:v>3.6040461764428267E-2</c:v>
                </c:pt>
                <c:pt idx="63">
                  <c:v>6.2191242227859784E-3</c:v>
                </c:pt>
                <c:pt idx="64">
                  <c:v>-4.4722043139023525E-3</c:v>
                </c:pt>
                <c:pt idx="65">
                  <c:v>1.2531698688126611E-3</c:v>
                </c:pt>
                <c:pt idx="66">
                  <c:v>-3.3392829081952874E-2</c:v>
                </c:pt>
                <c:pt idx="67">
                  <c:v>-1.2030922424984263E-3</c:v>
                </c:pt>
                <c:pt idx="68">
                  <c:v>-2.153022192903805E-2</c:v>
                </c:pt>
                <c:pt idx="69">
                  <c:v>7.3429932359795865E-3</c:v>
                </c:pt>
                <c:pt idx="70">
                  <c:v>2.4627889721230169E-2</c:v>
                </c:pt>
                <c:pt idx="71">
                  <c:v>-6.8079029604363754E-4</c:v>
                </c:pt>
                <c:pt idx="72">
                  <c:v>-1.459423336333095E-2</c:v>
                </c:pt>
                <c:pt idx="73">
                  <c:v>-1.1936585157423626E-2</c:v>
                </c:pt>
                <c:pt idx="74">
                  <c:v>-3.2755013346302556E-2</c:v>
                </c:pt>
                <c:pt idx="75">
                  <c:v>1.7366096271199945E-2</c:v>
                </c:pt>
                <c:pt idx="76">
                  <c:v>-7.7246936950666886E-3</c:v>
                </c:pt>
                <c:pt idx="77">
                  <c:v>3.4294882870375652E-2</c:v>
                </c:pt>
                <c:pt idx="78">
                  <c:v>5.2016544243522235E-3</c:v>
                </c:pt>
                <c:pt idx="79">
                  <c:v>-1.7876797254316561E-2</c:v>
                </c:pt>
                <c:pt idx="80">
                  <c:v>1.3906319046722324E-2</c:v>
                </c:pt>
                <c:pt idx="81">
                  <c:v>-2.1346191836525003E-2</c:v>
                </c:pt>
                <c:pt idx="82">
                  <c:v>-5.3962168299730665E-3</c:v>
                </c:pt>
                <c:pt idx="83">
                  <c:v>-2.2003326316766735E-2</c:v>
                </c:pt>
                <c:pt idx="84">
                  <c:v>2.2599906535238409E-2</c:v>
                </c:pt>
                <c:pt idx="85">
                  <c:v>1.8017838752592087E-2</c:v>
                </c:pt>
                <c:pt idx="86">
                  <c:v>-2.298681796299389E-4</c:v>
                </c:pt>
                <c:pt idx="87">
                  <c:v>4.0988738747694271E-2</c:v>
                </c:pt>
                <c:pt idx="88">
                  <c:v>2.6487243315491096E-2</c:v>
                </c:pt>
                <c:pt idx="89">
                  <c:v>1.0512236407427407E-2</c:v>
                </c:pt>
                <c:pt idx="90">
                  <c:v>-4.080975841315309E-2</c:v>
                </c:pt>
                <c:pt idx="91">
                  <c:v>-2.9787910554247614E-2</c:v>
                </c:pt>
                <c:pt idx="92">
                  <c:v>-3.0873212165088901E-2</c:v>
                </c:pt>
                <c:pt idx="93">
                  <c:v>5.0421743314638919E-3</c:v>
                </c:pt>
                <c:pt idx="94">
                  <c:v>3.353922775537047E-3</c:v>
                </c:pt>
                <c:pt idx="95">
                  <c:v>-5.0559474006612419E-3</c:v>
                </c:pt>
                <c:pt idx="96">
                  <c:v>-6.3237843485586254E-3</c:v>
                </c:pt>
                <c:pt idx="97">
                  <c:v>-1.7890912536927951E-3</c:v>
                </c:pt>
                <c:pt idx="98">
                  <c:v>9.9677382748219329E-3</c:v>
                </c:pt>
                <c:pt idx="99">
                  <c:v>1.7968529399146175E-2</c:v>
                </c:pt>
                <c:pt idx="100">
                  <c:v>1.2002482368247292E-2</c:v>
                </c:pt>
                <c:pt idx="101">
                  <c:v>-1.0459043762042619E-2</c:v>
                </c:pt>
                <c:pt idx="102">
                  <c:v>-4.0467400687403982E-2</c:v>
                </c:pt>
                <c:pt idx="103">
                  <c:v>-1.30871481717947E-2</c:v>
                </c:pt>
                <c:pt idx="104">
                  <c:v>3.655818896146177E-2</c:v>
                </c:pt>
                <c:pt idx="105">
                  <c:v>1.4652007761327359E-2</c:v>
                </c:pt>
                <c:pt idx="106">
                  <c:v>-4.6154250493903471E-3</c:v>
                </c:pt>
                <c:pt idx="107">
                  <c:v>1.6820487670620863E-2</c:v>
                </c:pt>
                <c:pt idx="108">
                  <c:v>2.7006828353649478E-2</c:v>
                </c:pt>
                <c:pt idx="109">
                  <c:v>2.5775798700391598E-2</c:v>
                </c:pt>
                <c:pt idx="110">
                  <c:v>-2.24052183834441E-2</c:v>
                </c:pt>
                <c:pt idx="111">
                  <c:v>8.5427259610963077E-3</c:v>
                </c:pt>
                <c:pt idx="112">
                  <c:v>1.372740154864991E-2</c:v>
                </c:pt>
                <c:pt idx="113">
                  <c:v>1.1515402386379768E-2</c:v>
                </c:pt>
                <c:pt idx="114">
                  <c:v>1.2374243945352989E-2</c:v>
                </c:pt>
                <c:pt idx="115">
                  <c:v>7.719427872651879E-4</c:v>
                </c:pt>
                <c:pt idx="116">
                  <c:v>2.3990814556939383E-3</c:v>
                </c:pt>
                <c:pt idx="117">
                  <c:v>3.7431384176999163E-3</c:v>
                </c:pt>
                <c:pt idx="118">
                  <c:v>8.1817689793085516E-3</c:v>
                </c:pt>
                <c:pt idx="119">
                  <c:v>3.2551839341785571E-2</c:v>
                </c:pt>
                <c:pt idx="120">
                  <c:v>1.0979075914998658E-2</c:v>
                </c:pt>
                <c:pt idx="121">
                  <c:v>-2.3602835064842282E-3</c:v>
                </c:pt>
                <c:pt idx="122">
                  <c:v>3.4937517789676957E-2</c:v>
                </c:pt>
                <c:pt idx="123">
                  <c:v>3.4677281799289965E-2</c:v>
                </c:pt>
                <c:pt idx="124">
                  <c:v>1.1613259658812575E-2</c:v>
                </c:pt>
                <c:pt idx="125">
                  <c:v>3.5128811536300722E-2</c:v>
                </c:pt>
                <c:pt idx="126">
                  <c:v>1.3298277608312176E-2</c:v>
                </c:pt>
                <c:pt idx="127">
                  <c:v>-2.6658212677697277E-2</c:v>
                </c:pt>
                <c:pt idx="128">
                  <c:v>7.5442047543142409E-3</c:v>
                </c:pt>
                <c:pt idx="129">
                  <c:v>6.4128413662170591E-3</c:v>
                </c:pt>
                <c:pt idx="130">
                  <c:v>1.1757933121460975E-2</c:v>
                </c:pt>
                <c:pt idx="131">
                  <c:v>2.1232954898945586E-2</c:v>
                </c:pt>
                <c:pt idx="132">
                  <c:v>6.6278470914830035E-3</c:v>
                </c:pt>
                <c:pt idx="133">
                  <c:v>-2.0182469571148427E-3</c:v>
                </c:pt>
                <c:pt idx="134">
                  <c:v>1.2157967438558431E-2</c:v>
                </c:pt>
                <c:pt idx="135">
                  <c:v>-1.3602507732063406E-2</c:v>
                </c:pt>
                <c:pt idx="136">
                  <c:v>2.8810195578843172E-2</c:v>
                </c:pt>
                <c:pt idx="137">
                  <c:v>9.4086708972433569E-3</c:v>
                </c:pt>
                <c:pt idx="138">
                  <c:v>3.2022888191072033E-2</c:v>
                </c:pt>
                <c:pt idx="139">
                  <c:v>4.6022888127905913E-2</c:v>
                </c:pt>
                <c:pt idx="140">
                  <c:v>2.111443098290838E-2</c:v>
                </c:pt>
                <c:pt idx="141">
                  <c:v>5.3523692143364471E-3</c:v>
                </c:pt>
                <c:pt idx="142">
                  <c:v>3.5529229884555653E-2</c:v>
                </c:pt>
                <c:pt idx="143">
                  <c:v>-1.0379185100778253E-2</c:v>
                </c:pt>
                <c:pt idx="144">
                  <c:v>-3.129467430392374E-3</c:v>
                </c:pt>
                <c:pt idx="145">
                  <c:v>-2.6404458071326554E-2</c:v>
                </c:pt>
                <c:pt idx="146">
                  <c:v>4.4030874206416722E-2</c:v>
                </c:pt>
                <c:pt idx="147">
                  <c:v>-1.1621752560498123E-2</c:v>
                </c:pt>
                <c:pt idx="148">
                  <c:v>1.9354310728481181E-2</c:v>
                </c:pt>
                <c:pt idx="149">
                  <c:v>4.0382820621673254E-2</c:v>
                </c:pt>
                <c:pt idx="150">
                  <c:v>0.10464695492286723</c:v>
                </c:pt>
                <c:pt idx="151">
                  <c:v>3.3882479289608206E-2</c:v>
                </c:pt>
                <c:pt idx="152">
                  <c:v>4.5495138321859661E-2</c:v>
                </c:pt>
                <c:pt idx="153">
                  <c:v>1.6386251090070046E-2</c:v>
                </c:pt>
                <c:pt idx="154">
                  <c:v>1.5765623691886693E-2</c:v>
                </c:pt>
                <c:pt idx="155">
                  <c:v>5.3531430806025682E-2</c:v>
                </c:pt>
                <c:pt idx="156">
                  <c:v>4.037160370780149E-2</c:v>
                </c:pt>
                <c:pt idx="157">
                  <c:v>4.3535280212593182E-2</c:v>
                </c:pt>
                <c:pt idx="158">
                  <c:v>2.9813410378729154E-2</c:v>
                </c:pt>
                <c:pt idx="159">
                  <c:v>6.4916344897800349E-2</c:v>
                </c:pt>
                <c:pt idx="160">
                  <c:v>7.5726588632045053E-2</c:v>
                </c:pt>
                <c:pt idx="161">
                  <c:v>7.7259774118997523E-2</c:v>
                </c:pt>
                <c:pt idx="162">
                  <c:v>7.8910086820349779E-2</c:v>
                </c:pt>
                <c:pt idx="163">
                  <c:v>9.2129797604269592E-2</c:v>
                </c:pt>
                <c:pt idx="164">
                  <c:v>6.0472594683633675E-2</c:v>
                </c:pt>
                <c:pt idx="165">
                  <c:v>5.6307183935787902E-2</c:v>
                </c:pt>
                <c:pt idx="166">
                  <c:v>7.7962718847530241E-2</c:v>
                </c:pt>
                <c:pt idx="167">
                  <c:v>8.2869795283796815E-2</c:v>
                </c:pt>
                <c:pt idx="168">
                  <c:v>0.10765921137521051</c:v>
                </c:pt>
                <c:pt idx="169">
                  <c:v>8.8248271750967403E-2</c:v>
                </c:pt>
                <c:pt idx="170">
                  <c:v>0.10673631648593027</c:v>
                </c:pt>
                <c:pt idx="171">
                  <c:v>0.12793004747691147</c:v>
                </c:pt>
                <c:pt idx="172">
                  <c:v>0.11154646428195988</c:v>
                </c:pt>
                <c:pt idx="173">
                  <c:v>0.10886881312434048</c:v>
                </c:pt>
                <c:pt idx="174">
                  <c:v>0.12443705981467036</c:v>
                </c:pt>
                <c:pt idx="175">
                  <c:v>0.12702785401832492</c:v>
                </c:pt>
                <c:pt idx="176">
                  <c:v>0.12051735760251807</c:v>
                </c:pt>
                <c:pt idx="177">
                  <c:v>0.119505789598574</c:v>
                </c:pt>
                <c:pt idx="178">
                  <c:v>0.17145693255784936</c:v>
                </c:pt>
                <c:pt idx="179">
                  <c:v>0.19455319418265371</c:v>
                </c:pt>
                <c:pt idx="180">
                  <c:v>0.11466573479255832</c:v>
                </c:pt>
                <c:pt idx="181">
                  <c:v>0.17151476270673358</c:v>
                </c:pt>
                <c:pt idx="182">
                  <c:v>0.12539360517093093</c:v>
                </c:pt>
                <c:pt idx="183">
                  <c:v>0.15138601593621195</c:v>
                </c:pt>
                <c:pt idx="184">
                  <c:v>0.21686684809503892</c:v>
                </c:pt>
                <c:pt idx="185">
                  <c:v>0.18062411331170786</c:v>
                </c:pt>
                <c:pt idx="186">
                  <c:v>0.18154998368721245</c:v>
                </c:pt>
                <c:pt idx="187">
                  <c:v>0.17720550868554963</c:v>
                </c:pt>
                <c:pt idx="188">
                  <c:v>0.20184988833850109</c:v>
                </c:pt>
                <c:pt idx="189">
                  <c:v>0.20793269250409596</c:v>
                </c:pt>
                <c:pt idx="190">
                  <c:v>0.23718934036962391</c:v>
                </c:pt>
                <c:pt idx="191">
                  <c:v>0.22901357079005416</c:v>
                </c:pt>
                <c:pt idx="192">
                  <c:v>0.24834229085397808</c:v>
                </c:pt>
                <c:pt idx="193">
                  <c:v>0.22369376247444142</c:v>
                </c:pt>
                <c:pt idx="194">
                  <c:v>0.20714606166479296</c:v>
                </c:pt>
                <c:pt idx="195">
                  <c:v>0.25658149212772258</c:v>
                </c:pt>
                <c:pt idx="196">
                  <c:v>0.21738039176924337</c:v>
                </c:pt>
                <c:pt idx="197">
                  <c:v>0.18498342299299009</c:v>
                </c:pt>
                <c:pt idx="198">
                  <c:v>0.20077453948785889</c:v>
                </c:pt>
                <c:pt idx="199">
                  <c:v>0.21292115040646345</c:v>
                </c:pt>
                <c:pt idx="200">
                  <c:v>0.22658759268923256</c:v>
                </c:pt>
                <c:pt idx="201">
                  <c:v>0.23484122355609571</c:v>
                </c:pt>
                <c:pt idx="202">
                  <c:v>0.25685224636075521</c:v>
                </c:pt>
                <c:pt idx="203">
                  <c:v>0.28755835158332316</c:v>
                </c:pt>
                <c:pt idx="204">
                  <c:v>0.28231720072162497</c:v>
                </c:pt>
                <c:pt idx="205">
                  <c:v>0.25776371515590285</c:v>
                </c:pt>
                <c:pt idx="206">
                  <c:v>0.25391537874910186</c:v>
                </c:pt>
                <c:pt idx="207">
                  <c:v>0.32505667298610935</c:v>
                </c:pt>
                <c:pt idx="208">
                  <c:v>0.32187705804397099</c:v>
                </c:pt>
                <c:pt idx="209">
                  <c:v>0.32807337147512788</c:v>
                </c:pt>
                <c:pt idx="210">
                  <c:v>0.29090730852016417</c:v>
                </c:pt>
                <c:pt idx="211">
                  <c:v>0.33621641226249538</c:v>
                </c:pt>
                <c:pt idx="212">
                  <c:v>0.29981497950989872</c:v>
                </c:pt>
                <c:pt idx="213">
                  <c:v>0.26186059552081437</c:v>
                </c:pt>
                <c:pt idx="214">
                  <c:v>0.32401975187681015</c:v>
                </c:pt>
                <c:pt idx="215">
                  <c:v>0.3247992585033036</c:v>
                </c:pt>
                <c:pt idx="216">
                  <c:v>0.37825774499402609</c:v>
                </c:pt>
                <c:pt idx="217">
                  <c:v>0.41006671739426859</c:v>
                </c:pt>
                <c:pt idx="218">
                  <c:v>0.38081333832505493</c:v>
                </c:pt>
                <c:pt idx="219">
                  <c:v>0.37765245522353819</c:v>
                </c:pt>
                <c:pt idx="220">
                  <c:v>0.38021774280091986</c:v>
                </c:pt>
                <c:pt idx="221">
                  <c:v>0.39791775981185246</c:v>
                </c:pt>
                <c:pt idx="222">
                  <c:v>0.41804988697200934</c:v>
                </c:pt>
                <c:pt idx="223">
                  <c:v>0.39373244370838911</c:v>
                </c:pt>
                <c:pt idx="224">
                  <c:v>0.35049672125572245</c:v>
                </c:pt>
                <c:pt idx="225">
                  <c:v>0.36360443134367354</c:v>
                </c:pt>
                <c:pt idx="226">
                  <c:v>0.44231072953571865</c:v>
                </c:pt>
                <c:pt idx="227">
                  <c:v>0.47207628313253586</c:v>
                </c:pt>
                <c:pt idx="228">
                  <c:v>0.4870172953494199</c:v>
                </c:pt>
                <c:pt idx="229">
                  <c:v>0.45678583103285364</c:v>
                </c:pt>
                <c:pt idx="230">
                  <c:v>0.39779846746732039</c:v>
                </c:pt>
                <c:pt idx="231">
                  <c:v>0.46972502339702976</c:v>
                </c:pt>
                <c:pt idx="232">
                  <c:v>0.51244865517728733</c:v>
                </c:pt>
                <c:pt idx="233">
                  <c:v>0.52362790863762543</c:v>
                </c:pt>
                <c:pt idx="234">
                  <c:v>0.50422268215199362</c:v>
                </c:pt>
                <c:pt idx="235">
                  <c:v>0.52770128007064254</c:v>
                </c:pt>
                <c:pt idx="236">
                  <c:v>0.4407304274994977</c:v>
                </c:pt>
                <c:pt idx="237">
                  <c:v>0.41087519516649951</c:v>
                </c:pt>
                <c:pt idx="238">
                  <c:v>0.46468345677770778</c:v>
                </c:pt>
                <c:pt idx="239">
                  <c:v>0.45110684693512743</c:v>
                </c:pt>
                <c:pt idx="240">
                  <c:v>0.46678149277613573</c:v>
                </c:pt>
                <c:pt idx="241">
                  <c:v>0.53605626724185751</c:v>
                </c:pt>
                <c:pt idx="242">
                  <c:v>0.52390764498867382</c:v>
                </c:pt>
                <c:pt idx="243">
                  <c:v>0.54207977452502709</c:v>
                </c:pt>
                <c:pt idx="244">
                  <c:v>0.52467379767546962</c:v>
                </c:pt>
                <c:pt idx="245">
                  <c:v>0.49729685581053629</c:v>
                </c:pt>
                <c:pt idx="246">
                  <c:v>0.50011681994370127</c:v>
                </c:pt>
                <c:pt idx="247">
                  <c:v>0.57769676958121452</c:v>
                </c:pt>
                <c:pt idx="248">
                  <c:v>0.60769540418338042</c:v>
                </c:pt>
                <c:pt idx="249">
                  <c:v>0.58261197566871792</c:v>
                </c:pt>
                <c:pt idx="250">
                  <c:v>0.59680060823138514</c:v>
                </c:pt>
                <c:pt idx="251">
                  <c:v>0.61931226778464943</c:v>
                </c:pt>
                <c:pt idx="252">
                  <c:v>0.58927709117601879</c:v>
                </c:pt>
                <c:pt idx="253">
                  <c:v>0.59822113646182984</c:v>
                </c:pt>
                <c:pt idx="254">
                  <c:v>0.55831945241119041</c:v>
                </c:pt>
                <c:pt idx="255">
                  <c:v>0.5704021986279022</c:v>
                </c:pt>
                <c:pt idx="256">
                  <c:v>0.5677828524629368</c:v>
                </c:pt>
                <c:pt idx="257">
                  <c:v>0.58875874230623482</c:v>
                </c:pt>
                <c:pt idx="258">
                  <c:v>0.63329461125964803</c:v>
                </c:pt>
                <c:pt idx="259">
                  <c:v>0.52911080093365637</c:v>
                </c:pt>
                <c:pt idx="260">
                  <c:v>0.56044578889689078</c:v>
                </c:pt>
                <c:pt idx="261">
                  <c:v>0.62133448184312512</c:v>
                </c:pt>
                <c:pt idx="262">
                  <c:v>0.61866311652946215</c:v>
                </c:pt>
                <c:pt idx="263">
                  <c:v>0.5577216497377806</c:v>
                </c:pt>
                <c:pt idx="264">
                  <c:v>0.59243844902976017</c:v>
                </c:pt>
                <c:pt idx="265">
                  <c:v>0.5603235351640603</c:v>
                </c:pt>
                <c:pt idx="266">
                  <c:v>0.58758646490690059</c:v>
                </c:pt>
                <c:pt idx="267">
                  <c:v>0.54461271047549065</c:v>
                </c:pt>
                <c:pt idx="268">
                  <c:v>0.68895042296768283</c:v>
                </c:pt>
                <c:pt idx="269">
                  <c:v>0.73605160723660401</c:v>
                </c:pt>
                <c:pt idx="270">
                  <c:v>0.71954236218105971</c:v>
                </c:pt>
                <c:pt idx="271">
                  <c:v>0.76582277647663732</c:v>
                </c:pt>
                <c:pt idx="272">
                  <c:v>0.75406692463011438</c:v>
                </c:pt>
                <c:pt idx="273">
                  <c:v>0.68523747095522347</c:v>
                </c:pt>
                <c:pt idx="274">
                  <c:v>0.73881455130234186</c:v>
                </c:pt>
                <c:pt idx="275">
                  <c:v>0.71058987965290643</c:v>
                </c:pt>
                <c:pt idx="276">
                  <c:v>0.75346596530298082</c:v>
                </c:pt>
                <c:pt idx="277">
                  <c:v>0.77740605945974017</c:v>
                </c:pt>
                <c:pt idx="278">
                  <c:v>0.75186152569554288</c:v>
                </c:pt>
                <c:pt idx="279">
                  <c:v>0.72506252289290851</c:v>
                </c:pt>
                <c:pt idx="280">
                  <c:v>0.69732700587242269</c:v>
                </c:pt>
                <c:pt idx="281">
                  <c:v>0.73214133415656579</c:v>
                </c:pt>
                <c:pt idx="282">
                  <c:v>0.71947631852574445</c:v>
                </c:pt>
                <c:pt idx="283">
                  <c:v>0.67109183395336647</c:v>
                </c:pt>
                <c:pt idx="284">
                  <c:v>0.76618501160016939</c:v>
                </c:pt>
                <c:pt idx="285">
                  <c:v>0.79450184834722459</c:v>
                </c:pt>
                <c:pt idx="286">
                  <c:v>0.79697868617967393</c:v>
                </c:pt>
                <c:pt idx="287">
                  <c:v>0.79005168641476564</c:v>
                </c:pt>
                <c:pt idx="288">
                  <c:v>0.78556352993177059</c:v>
                </c:pt>
                <c:pt idx="289">
                  <c:v>0.71219409579906778</c:v>
                </c:pt>
                <c:pt idx="290">
                  <c:v>0.73322345770131414</c:v>
                </c:pt>
                <c:pt idx="291">
                  <c:v>0.59717731487563241</c:v>
                </c:pt>
                <c:pt idx="292">
                  <c:v>0.61680824695440062</c:v>
                </c:pt>
                <c:pt idx="293">
                  <c:v>0.6406001337379581</c:v>
                </c:pt>
                <c:pt idx="294">
                  <c:v>0.70162708833700327</c:v>
                </c:pt>
                <c:pt idx="295">
                  <c:v>0.7159155408047575</c:v>
                </c:pt>
                <c:pt idx="296">
                  <c:v>0.74862398265140051</c:v>
                </c:pt>
                <c:pt idx="297">
                  <c:v>0.74074306358929776</c:v>
                </c:pt>
                <c:pt idx="298">
                  <c:v>0.73582595757744584</c:v>
                </c:pt>
                <c:pt idx="299">
                  <c:v>0.72873435125614527</c:v>
                </c:pt>
                <c:pt idx="300">
                  <c:v>0.69920059337327012</c:v>
                </c:pt>
                <c:pt idx="301">
                  <c:v>0.6900580813345556</c:v>
                </c:pt>
                <c:pt idx="302">
                  <c:v>0.71643972868748929</c:v>
                </c:pt>
                <c:pt idx="303">
                  <c:v>0.71347803874822824</c:v>
                </c:pt>
                <c:pt idx="304">
                  <c:v>0.72464659243224161</c:v>
                </c:pt>
                <c:pt idx="305">
                  <c:v>0.75774763715824667</c:v>
                </c:pt>
                <c:pt idx="306">
                  <c:v>0.8042053415660837</c:v>
                </c:pt>
                <c:pt idx="307">
                  <c:v>0.75276236419699893</c:v>
                </c:pt>
                <c:pt idx="308">
                  <c:v>0.71770802660093846</c:v>
                </c:pt>
                <c:pt idx="309">
                  <c:v>0.76783962654902482</c:v>
                </c:pt>
                <c:pt idx="310">
                  <c:v>0.75636446101572408</c:v>
                </c:pt>
                <c:pt idx="311">
                  <c:v>0.7714630116932587</c:v>
                </c:pt>
                <c:pt idx="312">
                  <c:v>0.75873566812598991</c:v>
                </c:pt>
                <c:pt idx="313">
                  <c:v>0.83265759044560739</c:v>
                </c:pt>
                <c:pt idx="314">
                  <c:v>0.81382742558071575</c:v>
                </c:pt>
                <c:pt idx="315">
                  <c:v>0.76952148042965773</c:v>
                </c:pt>
                <c:pt idx="316">
                  <c:v>0.77470100165995448</c:v>
                </c:pt>
                <c:pt idx="317">
                  <c:v>0.77108960176654195</c:v>
                </c:pt>
                <c:pt idx="318">
                  <c:v>0.72268899713159274</c:v>
                </c:pt>
                <c:pt idx="319">
                  <c:v>0.77889478283543179</c:v>
                </c:pt>
                <c:pt idx="320">
                  <c:v>0.80144443703077672</c:v>
                </c:pt>
                <c:pt idx="321">
                  <c:v>0.81203474415292953</c:v>
                </c:pt>
                <c:pt idx="322">
                  <c:v>0.75620773272807573</c:v>
                </c:pt>
                <c:pt idx="323">
                  <c:v>0.79851870229471067</c:v>
                </c:pt>
                <c:pt idx="324">
                  <c:v>0.76917273903499539</c:v>
                </c:pt>
                <c:pt idx="325">
                  <c:v>0.78046935726893552</c:v>
                </c:pt>
                <c:pt idx="326">
                  <c:v>0.77867075352227766</c:v>
                </c:pt>
                <c:pt idx="327">
                  <c:v>0.84199759117074413</c:v>
                </c:pt>
                <c:pt idx="328">
                  <c:v>0.79754667961312764</c:v>
                </c:pt>
                <c:pt idx="329">
                  <c:v>0.80262459279039955</c:v>
                </c:pt>
                <c:pt idx="330">
                  <c:v>0.90623560430426831</c:v>
                </c:pt>
                <c:pt idx="331">
                  <c:v>0.82677388148914854</c:v>
                </c:pt>
                <c:pt idx="332">
                  <c:v>0.84282637947663852</c:v>
                </c:pt>
                <c:pt idx="333">
                  <c:v>0.83398212608315325</c:v>
                </c:pt>
                <c:pt idx="334">
                  <c:v>0.91182194864369481</c:v>
                </c:pt>
                <c:pt idx="335">
                  <c:v>0.8626170848119129</c:v>
                </c:pt>
                <c:pt idx="336">
                  <c:v>0.82878852468689634</c:v>
                </c:pt>
                <c:pt idx="337">
                  <c:v>0.86507433888623153</c:v>
                </c:pt>
                <c:pt idx="338">
                  <c:v>0.82691932310565652</c:v>
                </c:pt>
                <c:pt idx="339">
                  <c:v>0.82116010276942908</c:v>
                </c:pt>
                <c:pt idx="340">
                  <c:v>0.83896717558312417</c:v>
                </c:pt>
                <c:pt idx="341">
                  <c:v>0.91020686482772939</c:v>
                </c:pt>
                <c:pt idx="342">
                  <c:v>0.79482332288889279</c:v>
                </c:pt>
                <c:pt idx="343">
                  <c:v>0.67920426951724622</c:v>
                </c:pt>
                <c:pt idx="344">
                  <c:v>0.75321966996401701</c:v>
                </c:pt>
                <c:pt idx="345">
                  <c:v>0.77118794093170717</c:v>
                </c:pt>
                <c:pt idx="346">
                  <c:v>0.77382354667378117</c:v>
                </c:pt>
                <c:pt idx="347">
                  <c:v>0.77259589756578506</c:v>
                </c:pt>
                <c:pt idx="348">
                  <c:v>0.78201741945464953</c:v>
                </c:pt>
                <c:pt idx="349">
                  <c:v>0.84245120941474561</c:v>
                </c:pt>
                <c:pt idx="350">
                  <c:v>0.80937047494776937</c:v>
                </c:pt>
                <c:pt idx="351">
                  <c:v>0.89906851146379263</c:v>
                </c:pt>
                <c:pt idx="352">
                  <c:v>0.82599728004234052</c:v>
                </c:pt>
                <c:pt idx="353">
                  <c:v>0.88660690729599134</c:v>
                </c:pt>
                <c:pt idx="354">
                  <c:v>0.87235449406971621</c:v>
                </c:pt>
                <c:pt idx="355">
                  <c:v>0.87467007790573725</c:v>
                </c:pt>
                <c:pt idx="356">
                  <c:v>0.89081462921443644</c:v>
                </c:pt>
                <c:pt idx="357">
                  <c:v>0.9347573612670268</c:v>
                </c:pt>
                <c:pt idx="358">
                  <c:v>0.94165376954019364</c:v>
                </c:pt>
                <c:pt idx="359">
                  <c:v>0.87957142701392188</c:v>
                </c:pt>
                <c:pt idx="360">
                  <c:v>0.82186705643537494</c:v>
                </c:pt>
                <c:pt idx="361">
                  <c:v>0.91785987133051194</c:v>
                </c:pt>
                <c:pt idx="362">
                  <c:v>0.85673228647028754</c:v>
                </c:pt>
                <c:pt idx="363">
                  <c:v>0.95854857739211963</c:v>
                </c:pt>
                <c:pt idx="364">
                  <c:v>0.97907945394414764</c:v>
                </c:pt>
                <c:pt idx="365">
                  <c:v>0.90581520370261959</c:v>
                </c:pt>
                <c:pt idx="366">
                  <c:v>0.91112178367823615</c:v>
                </c:pt>
                <c:pt idx="367">
                  <c:v>0.9848481169611446</c:v>
                </c:pt>
                <c:pt idx="368">
                  <c:v>0.94334232854075439</c:v>
                </c:pt>
                <c:pt idx="369">
                  <c:v>0.88877311051844987</c:v>
                </c:pt>
                <c:pt idx="370">
                  <c:v>0.83981658146451788</c:v>
                </c:pt>
                <c:pt idx="371">
                  <c:v>0.86474909269171807</c:v>
                </c:pt>
                <c:pt idx="372">
                  <c:v>0.84722985795909189</c:v>
                </c:pt>
                <c:pt idx="373">
                  <c:v>0.88431839477290408</c:v>
                </c:pt>
                <c:pt idx="374">
                  <c:v>0.9743833320935017</c:v>
                </c:pt>
                <c:pt idx="375">
                  <c:v>0.8958254089850467</c:v>
                </c:pt>
                <c:pt idx="376">
                  <c:v>0.89945220234858758</c:v>
                </c:pt>
                <c:pt idx="377">
                  <c:v>0.81058918413998171</c:v>
                </c:pt>
                <c:pt idx="378">
                  <c:v>0.87919310011521501</c:v>
                </c:pt>
                <c:pt idx="379">
                  <c:v>0.8692211572164481</c:v>
                </c:pt>
                <c:pt idx="380">
                  <c:v>0.91635245804179599</c:v>
                </c:pt>
                <c:pt idx="381">
                  <c:v>0.83975537074290818</c:v>
                </c:pt>
                <c:pt idx="382">
                  <c:v>0.87933189263731859</c:v>
                </c:pt>
                <c:pt idx="383">
                  <c:v>0.74696101449848684</c:v>
                </c:pt>
                <c:pt idx="384">
                  <c:v>0.8397261483062225</c:v>
                </c:pt>
                <c:pt idx="385">
                  <c:v>0.93079772265239358</c:v>
                </c:pt>
                <c:pt idx="386">
                  <c:v>0.88569981096334072</c:v>
                </c:pt>
                <c:pt idx="387">
                  <c:v>0.90678457249546518</c:v>
                </c:pt>
                <c:pt idx="388">
                  <c:v>0.92976820496806811</c:v>
                </c:pt>
                <c:pt idx="389">
                  <c:v>0.88172008545941039</c:v>
                </c:pt>
                <c:pt idx="390">
                  <c:v>0.88890148229330279</c:v>
                </c:pt>
                <c:pt idx="391">
                  <c:v>0.96394874745439041</c:v>
                </c:pt>
                <c:pt idx="392">
                  <c:v>0.93237090047580495</c:v>
                </c:pt>
                <c:pt idx="393">
                  <c:v>0.8638258205456083</c:v>
                </c:pt>
                <c:pt idx="394">
                  <c:v>0.80818649178441282</c:v>
                </c:pt>
                <c:pt idx="395">
                  <c:v>0.83589172481271823</c:v>
                </c:pt>
                <c:pt idx="396">
                  <c:v>0.94881074922452469</c:v>
                </c:pt>
                <c:pt idx="397">
                  <c:v>1</c:v>
                </c:pt>
                <c:pt idx="398">
                  <c:v>0.92349247984397254</c:v>
                </c:pt>
                <c:pt idx="399">
                  <c:v>0.9082220866208256</c:v>
                </c:pt>
                <c:pt idx="400">
                  <c:v>0.86169222033256065</c:v>
                </c:pt>
                <c:pt idx="401">
                  <c:v>0.89486218643007476</c:v>
                </c:pt>
                <c:pt idx="402">
                  <c:v>0.94172721671202797</c:v>
                </c:pt>
                <c:pt idx="403">
                  <c:v>0.97623227898351073</c:v>
                </c:pt>
                <c:pt idx="404">
                  <c:v>0.89379048335794187</c:v>
                </c:pt>
                <c:pt idx="405">
                  <c:v>0.89351049571594521</c:v>
                </c:pt>
                <c:pt idx="406">
                  <c:v>0.93853822884638849</c:v>
                </c:pt>
                <c:pt idx="407">
                  <c:v>0.91750367075998751</c:v>
                </c:pt>
                <c:pt idx="408">
                  <c:v>0.96286391372074609</c:v>
                </c:pt>
                <c:pt idx="409">
                  <c:v>0.94522060955231513</c:v>
                </c:pt>
                <c:pt idx="410">
                  <c:v>0.83801694390049097</c:v>
                </c:pt>
                <c:pt idx="411">
                  <c:v>0.89164160145117699</c:v>
                </c:pt>
                <c:pt idx="412">
                  <c:v>0.92541160520104648</c:v>
                </c:pt>
                <c:pt idx="413">
                  <c:v>0.81669686629252713</c:v>
                </c:pt>
                <c:pt idx="414">
                  <c:v>0.88834393752831609</c:v>
                </c:pt>
                <c:pt idx="415">
                  <c:v>0.82862710288853436</c:v>
                </c:pt>
                <c:pt idx="416">
                  <c:v>0.88347795691160069</c:v>
                </c:pt>
                <c:pt idx="417">
                  <c:v>0.94981020646949099</c:v>
                </c:pt>
                <c:pt idx="418">
                  <c:v>0.84951208463822236</c:v>
                </c:pt>
                <c:pt idx="419">
                  <c:v>0.83823499450307015</c:v>
                </c:pt>
                <c:pt idx="420">
                  <c:v>0.89457459991458932</c:v>
                </c:pt>
                <c:pt idx="421">
                  <c:v>0.9294780479613145</c:v>
                </c:pt>
                <c:pt idx="422">
                  <c:v>0.85975356669360903</c:v>
                </c:pt>
                <c:pt idx="423">
                  <c:v>0.84548972682393109</c:v>
                </c:pt>
                <c:pt idx="424">
                  <c:v>0.82150984987715359</c:v>
                </c:pt>
                <c:pt idx="425">
                  <c:v>0.88197833794488945</c:v>
                </c:pt>
                <c:pt idx="426">
                  <c:v>0.82072615277956762</c:v>
                </c:pt>
                <c:pt idx="427">
                  <c:v>0.87099632169693553</c:v>
                </c:pt>
                <c:pt idx="428">
                  <c:v>0.84067171458244871</c:v>
                </c:pt>
                <c:pt idx="429">
                  <c:v>0.85551282285596109</c:v>
                </c:pt>
                <c:pt idx="430">
                  <c:v>0.81482584900831312</c:v>
                </c:pt>
                <c:pt idx="431">
                  <c:v>0.90824108412495597</c:v>
                </c:pt>
                <c:pt idx="432">
                  <c:v>0.81581234330215657</c:v>
                </c:pt>
                <c:pt idx="433">
                  <c:v>0.74090180339461564</c:v>
                </c:pt>
                <c:pt idx="434">
                  <c:v>0.76476518176631569</c:v>
                </c:pt>
                <c:pt idx="435">
                  <c:v>0.79010046505454534</c:v>
                </c:pt>
                <c:pt idx="436">
                  <c:v>0.86016452452294279</c:v>
                </c:pt>
                <c:pt idx="437">
                  <c:v>0.8363901543205039</c:v>
                </c:pt>
                <c:pt idx="438">
                  <c:v>0.79060009590699842</c:v>
                </c:pt>
                <c:pt idx="439">
                  <c:v>0.80512081911555455</c:v>
                </c:pt>
                <c:pt idx="440">
                  <c:v>0.81405054676774757</c:v>
                </c:pt>
                <c:pt idx="441">
                  <c:v>0.78818011034004276</c:v>
                </c:pt>
                <c:pt idx="442">
                  <c:v>0.75939227864858483</c:v>
                </c:pt>
                <c:pt idx="443">
                  <c:v>0.74521314470066446</c:v>
                </c:pt>
                <c:pt idx="444">
                  <c:v>0.75668752798217964</c:v>
                </c:pt>
                <c:pt idx="445">
                  <c:v>0.8285448831451252</c:v>
                </c:pt>
                <c:pt idx="446">
                  <c:v>0.77686130984394208</c:v>
                </c:pt>
                <c:pt idx="447">
                  <c:v>0.76357318063658874</c:v>
                </c:pt>
                <c:pt idx="448">
                  <c:v>0.74380895962788818</c:v>
                </c:pt>
                <c:pt idx="449">
                  <c:v>0.7612823212666</c:v>
                </c:pt>
                <c:pt idx="450">
                  <c:v>0.78955258652315008</c:v>
                </c:pt>
                <c:pt idx="451">
                  <c:v>0.78669026956642352</c:v>
                </c:pt>
                <c:pt idx="452">
                  <c:v>0.81322311360207356</c:v>
                </c:pt>
                <c:pt idx="453">
                  <c:v>0.82584060787175995</c:v>
                </c:pt>
                <c:pt idx="454">
                  <c:v>0.78756886987174113</c:v>
                </c:pt>
                <c:pt idx="455">
                  <c:v>0.84017356446991731</c:v>
                </c:pt>
                <c:pt idx="456">
                  <c:v>0.76780738697315254</c:v>
                </c:pt>
                <c:pt idx="457">
                  <c:v>0.8139965299246712</c:v>
                </c:pt>
                <c:pt idx="458">
                  <c:v>0.82746510626418823</c:v>
                </c:pt>
                <c:pt idx="459">
                  <c:v>0.78133208935190046</c:v>
                </c:pt>
                <c:pt idx="460">
                  <c:v>0.81257756619779753</c:v>
                </c:pt>
                <c:pt idx="461">
                  <c:v>0.77490041810039723</c:v>
                </c:pt>
                <c:pt idx="462">
                  <c:v>0.79532362421672054</c:v>
                </c:pt>
                <c:pt idx="463">
                  <c:v>0.71035344645377396</c:v>
                </c:pt>
                <c:pt idx="464">
                  <c:v>0.70308452191590676</c:v>
                </c:pt>
                <c:pt idx="465">
                  <c:v>0.68244119765381239</c:v>
                </c:pt>
                <c:pt idx="466">
                  <c:v>0.69475927386119962</c:v>
                </c:pt>
                <c:pt idx="467">
                  <c:v>0.77825348183622578</c:v>
                </c:pt>
                <c:pt idx="468">
                  <c:v>0.79119965844094919</c:v>
                </c:pt>
                <c:pt idx="469">
                  <c:v>0.75804378660732097</c:v>
                </c:pt>
                <c:pt idx="470">
                  <c:v>0.7217507785294528</c:v>
                </c:pt>
                <c:pt idx="471">
                  <c:v>0.72739883626392976</c:v>
                </c:pt>
                <c:pt idx="472">
                  <c:v>0.76546160300014532</c:v>
                </c:pt>
                <c:pt idx="473">
                  <c:v>0.74025413278780461</c:v>
                </c:pt>
                <c:pt idx="474">
                  <c:v>0.75315632221658169</c:v>
                </c:pt>
                <c:pt idx="475">
                  <c:v>0.75761306321154198</c:v>
                </c:pt>
                <c:pt idx="476">
                  <c:v>0.72791461482553521</c:v>
                </c:pt>
                <c:pt idx="477">
                  <c:v>0.77660882652259755</c:v>
                </c:pt>
                <c:pt idx="478">
                  <c:v>0.83213119550514625</c:v>
                </c:pt>
                <c:pt idx="479">
                  <c:v>0.80041978029291838</c:v>
                </c:pt>
                <c:pt idx="480">
                  <c:v>0.7949258807210019</c:v>
                </c:pt>
                <c:pt idx="481">
                  <c:v>0.79788525191766724</c:v>
                </c:pt>
                <c:pt idx="482">
                  <c:v>0.75097436245663585</c:v>
                </c:pt>
                <c:pt idx="483">
                  <c:v>0.7434620342108349</c:v>
                </c:pt>
                <c:pt idx="484">
                  <c:v>0.75274537839362832</c:v>
                </c:pt>
                <c:pt idx="485">
                  <c:v>0.77113754212901331</c:v>
                </c:pt>
                <c:pt idx="486">
                  <c:v>0.7483035418355557</c:v>
                </c:pt>
                <c:pt idx="487">
                  <c:v>0.76012594028547043</c:v>
                </c:pt>
                <c:pt idx="488">
                  <c:v>0.79480309611887889</c:v>
                </c:pt>
                <c:pt idx="489">
                  <c:v>0.76382483987009608</c:v>
                </c:pt>
                <c:pt idx="490">
                  <c:v>0.7669547683209671</c:v>
                </c:pt>
                <c:pt idx="491">
                  <c:v>0.65571319777226023</c:v>
                </c:pt>
                <c:pt idx="492">
                  <c:v>0.76459906645724052</c:v>
                </c:pt>
                <c:pt idx="493">
                  <c:v>0.81388778392709116</c:v>
                </c:pt>
                <c:pt idx="494">
                  <c:v>0.81124636736792088</c:v>
                </c:pt>
                <c:pt idx="495">
                  <c:v>0.79725178735115321</c:v>
                </c:pt>
                <c:pt idx="496">
                  <c:v>0.80890034601880156</c:v>
                </c:pt>
                <c:pt idx="497">
                  <c:v>0.72794839107530684</c:v>
                </c:pt>
                <c:pt idx="498">
                  <c:v>0.72040731541967995</c:v>
                </c:pt>
                <c:pt idx="499">
                  <c:v>0.72760675961243859</c:v>
                </c:pt>
                <c:pt idx="500">
                  <c:v>0.76067384664653714</c:v>
                </c:pt>
                <c:pt idx="501">
                  <c:v>0.76426680800941804</c:v>
                </c:pt>
                <c:pt idx="502">
                  <c:v>0.75851810628201621</c:v>
                </c:pt>
                <c:pt idx="503">
                  <c:v>0.75738705039347975</c:v>
                </c:pt>
                <c:pt idx="504">
                  <c:v>0.76615482537801871</c:v>
                </c:pt>
                <c:pt idx="505">
                  <c:v>0.73156396761652098</c:v>
                </c:pt>
                <c:pt idx="506">
                  <c:v>0.70853302351231406</c:v>
                </c:pt>
                <c:pt idx="507">
                  <c:v>0.68965494602307753</c:v>
                </c:pt>
                <c:pt idx="508">
                  <c:v>0.71125515087912028</c:v>
                </c:pt>
                <c:pt idx="509">
                  <c:v>0.72491645263707793</c:v>
                </c:pt>
                <c:pt idx="510">
                  <c:v>0.68770504754903772</c:v>
                </c:pt>
                <c:pt idx="511">
                  <c:v>0.74317307864029369</c:v>
                </c:pt>
                <c:pt idx="512">
                  <c:v>0.78170552729137865</c:v>
                </c:pt>
                <c:pt idx="513">
                  <c:v>0.73195236610995484</c:v>
                </c:pt>
                <c:pt idx="514">
                  <c:v>0.74789505645282539</c:v>
                </c:pt>
                <c:pt idx="515">
                  <c:v>0.73887802483256881</c:v>
                </c:pt>
                <c:pt idx="516">
                  <c:v>0.7267157412316716</c:v>
                </c:pt>
                <c:pt idx="517">
                  <c:v>0.73943480144369556</c:v>
                </c:pt>
                <c:pt idx="518">
                  <c:v>0.72475199969314885</c:v>
                </c:pt>
                <c:pt idx="519">
                  <c:v>0.75809224392424912</c:v>
                </c:pt>
                <c:pt idx="520">
                  <c:v>0.74268710922709902</c:v>
                </c:pt>
                <c:pt idx="521">
                  <c:v>0.77832806050391401</c:v>
                </c:pt>
                <c:pt idx="522">
                  <c:v>0.74528407749829872</c:v>
                </c:pt>
                <c:pt idx="523">
                  <c:v>0.79083293944468969</c:v>
                </c:pt>
                <c:pt idx="524">
                  <c:v>0.79474392511078984</c:v>
                </c:pt>
                <c:pt idx="525">
                  <c:v>0.78415734734770526</c:v>
                </c:pt>
                <c:pt idx="526">
                  <c:v>0.76782048962190208</c:v>
                </c:pt>
                <c:pt idx="527">
                  <c:v>0.71894916943780451</c:v>
                </c:pt>
                <c:pt idx="528">
                  <c:v>0.72440918116662834</c:v>
                </c:pt>
                <c:pt idx="529">
                  <c:v>0.76913925627840407</c:v>
                </c:pt>
                <c:pt idx="530">
                  <c:v>0.72905980699709971</c:v>
                </c:pt>
                <c:pt idx="531">
                  <c:v>0.65789341122032052</c:v>
                </c:pt>
                <c:pt idx="532">
                  <c:v>0.68141704395557501</c:v>
                </c:pt>
                <c:pt idx="533">
                  <c:v>0.71802818820461833</c:v>
                </c:pt>
                <c:pt idx="534">
                  <c:v>0.75040702567526629</c:v>
                </c:pt>
                <c:pt idx="535">
                  <c:v>0.73433776534568163</c:v>
                </c:pt>
                <c:pt idx="536">
                  <c:v>0.74032176895945268</c:v>
                </c:pt>
                <c:pt idx="537">
                  <c:v>0.67823365754368137</c:v>
                </c:pt>
                <c:pt idx="538">
                  <c:v>0.6733244019709016</c:v>
                </c:pt>
                <c:pt idx="539">
                  <c:v>0.70759561490008638</c:v>
                </c:pt>
                <c:pt idx="540">
                  <c:v>0.77845275876213116</c:v>
                </c:pt>
                <c:pt idx="541">
                  <c:v>0.77959762951929934</c:v>
                </c:pt>
                <c:pt idx="542">
                  <c:v>0.67676794042644317</c:v>
                </c:pt>
                <c:pt idx="543">
                  <c:v>0.71927001534014978</c:v>
                </c:pt>
                <c:pt idx="544">
                  <c:v>0.75042201396734853</c:v>
                </c:pt>
                <c:pt idx="545">
                  <c:v>0.79800205771767041</c:v>
                </c:pt>
                <c:pt idx="546">
                  <c:v>0.73952401915939792</c:v>
                </c:pt>
                <c:pt idx="547">
                  <c:v>0.68241472705898421</c:v>
                </c:pt>
                <c:pt idx="548">
                  <c:v>0.68681675290582167</c:v>
                </c:pt>
                <c:pt idx="549">
                  <c:v>0.76447484322588299</c:v>
                </c:pt>
                <c:pt idx="550">
                  <c:v>0.74775133295235108</c:v>
                </c:pt>
                <c:pt idx="551">
                  <c:v>0.72111743983727516</c:v>
                </c:pt>
                <c:pt idx="552">
                  <c:v>0.79335908669466637</c:v>
                </c:pt>
                <c:pt idx="553">
                  <c:v>0.74365918784265994</c:v>
                </c:pt>
                <c:pt idx="554">
                  <c:v>0.65991132303129307</c:v>
                </c:pt>
                <c:pt idx="555">
                  <c:v>0.66465542735509731</c:v>
                </c:pt>
                <c:pt idx="556">
                  <c:v>0.71712570134439679</c:v>
                </c:pt>
                <c:pt idx="557">
                  <c:v>0.70732118678423794</c:v>
                </c:pt>
                <c:pt idx="558">
                  <c:v>0.73885936265767094</c:v>
                </c:pt>
                <c:pt idx="559">
                  <c:v>0.69043797291992348</c:v>
                </c:pt>
                <c:pt idx="560">
                  <c:v>0.7381009485419916</c:v>
                </c:pt>
                <c:pt idx="561">
                  <c:v>0.74643758103786906</c:v>
                </c:pt>
                <c:pt idx="562">
                  <c:v>0.67793189272602561</c:v>
                </c:pt>
                <c:pt idx="563">
                  <c:v>0.59538547190824509</c:v>
                </c:pt>
                <c:pt idx="564">
                  <c:v>0.61581074529312607</c:v>
                </c:pt>
                <c:pt idx="565">
                  <c:v>0.65786182811344263</c:v>
                </c:pt>
                <c:pt idx="566">
                  <c:v>0.60735836855274006</c:v>
                </c:pt>
                <c:pt idx="567">
                  <c:v>0.64313654784808738</c:v>
                </c:pt>
                <c:pt idx="568">
                  <c:v>0.63848416179089473</c:v>
                </c:pt>
                <c:pt idx="569">
                  <c:v>0.63272386598433661</c:v>
                </c:pt>
                <c:pt idx="570">
                  <c:v>0.60062990529800364</c:v>
                </c:pt>
                <c:pt idx="571">
                  <c:v>0.65374801760450318</c:v>
                </c:pt>
                <c:pt idx="572">
                  <c:v>0.60298383302017344</c:v>
                </c:pt>
                <c:pt idx="573">
                  <c:v>0.59818934380851074</c:v>
                </c:pt>
                <c:pt idx="574">
                  <c:v>0.65509783649859044</c:v>
                </c:pt>
                <c:pt idx="575">
                  <c:v>0.62763508532035117</c:v>
                </c:pt>
                <c:pt idx="576">
                  <c:v>0.6587871257836021</c:v>
                </c:pt>
                <c:pt idx="577">
                  <c:v>0.56435740311076876</c:v>
                </c:pt>
                <c:pt idx="578">
                  <c:v>0.52220479618416693</c:v>
                </c:pt>
                <c:pt idx="579">
                  <c:v>0.58385750460828123</c:v>
                </c:pt>
                <c:pt idx="580">
                  <c:v>0.54651096687457257</c:v>
                </c:pt>
                <c:pt idx="581">
                  <c:v>0.56329021201566964</c:v>
                </c:pt>
                <c:pt idx="582">
                  <c:v>0.59286447909791551</c:v>
                </c:pt>
                <c:pt idx="583">
                  <c:v>0.57982356699584925</c:v>
                </c:pt>
                <c:pt idx="584">
                  <c:v>0.5958238920390887</c:v>
                </c:pt>
                <c:pt idx="585">
                  <c:v>0.57040314840698658</c:v>
                </c:pt>
                <c:pt idx="586">
                  <c:v>0.60841150722000525</c:v>
                </c:pt>
                <c:pt idx="587">
                  <c:v>0.58431989514922256</c:v>
                </c:pt>
                <c:pt idx="588">
                  <c:v>0.60799726677106591</c:v>
                </c:pt>
                <c:pt idx="589">
                  <c:v>0.61555194802351865</c:v>
                </c:pt>
                <c:pt idx="590">
                  <c:v>0.58139854660739931</c:v>
                </c:pt>
                <c:pt idx="591">
                  <c:v>0.60393579682522114</c:v>
                </c:pt>
                <c:pt idx="592">
                  <c:v>0.60539218258037542</c:v>
                </c:pt>
                <c:pt idx="593">
                  <c:v>0.54829652399800388</c:v>
                </c:pt>
                <c:pt idx="594">
                  <c:v>0.56790034265315081</c:v>
                </c:pt>
                <c:pt idx="595">
                  <c:v>0.59071734322840141</c:v>
                </c:pt>
                <c:pt idx="596">
                  <c:v>0.56952176824704959</c:v>
                </c:pt>
                <c:pt idx="597">
                  <c:v>0.62184889153276479</c:v>
                </c:pt>
                <c:pt idx="598">
                  <c:v>0.62960208137417284</c:v>
                </c:pt>
                <c:pt idx="599">
                  <c:v>0.58553973583728847</c:v>
                </c:pt>
                <c:pt idx="600">
                  <c:v>0.52955770014289449</c:v>
                </c:pt>
                <c:pt idx="601">
                  <c:v>0.58880098353647581</c:v>
                </c:pt>
                <c:pt idx="602">
                  <c:v>0.5630343062855474</c:v>
                </c:pt>
                <c:pt idx="603">
                  <c:v>0.49831187405292937</c:v>
                </c:pt>
                <c:pt idx="604">
                  <c:v>0.54645658668950203</c:v>
                </c:pt>
                <c:pt idx="605">
                  <c:v>0.5885013697510264</c:v>
                </c:pt>
                <c:pt idx="606">
                  <c:v>0.56751920807015321</c:v>
                </c:pt>
                <c:pt idx="607">
                  <c:v>0.55216979441727787</c:v>
                </c:pt>
                <c:pt idx="608">
                  <c:v>0.60477805075567903</c:v>
                </c:pt>
                <c:pt idx="609">
                  <c:v>0.57375079231429471</c:v>
                </c:pt>
                <c:pt idx="610">
                  <c:v>0.55859393655256118</c:v>
                </c:pt>
                <c:pt idx="611">
                  <c:v>0.56812367366125849</c:v>
                </c:pt>
                <c:pt idx="612">
                  <c:v>0.53245665678457166</c:v>
                </c:pt>
                <c:pt idx="613">
                  <c:v>0.49987572078889203</c:v>
                </c:pt>
                <c:pt idx="614">
                  <c:v>0.48174319241733249</c:v>
                </c:pt>
                <c:pt idx="615">
                  <c:v>0.50955868019590089</c:v>
                </c:pt>
                <c:pt idx="616">
                  <c:v>0.52821453016012188</c:v>
                </c:pt>
                <c:pt idx="617">
                  <c:v>0.49077792251856672</c:v>
                </c:pt>
                <c:pt idx="618">
                  <c:v>0.44796525464783121</c:v>
                </c:pt>
                <c:pt idx="619">
                  <c:v>0.43838249240273891</c:v>
                </c:pt>
                <c:pt idx="620">
                  <c:v>0.47219007170180749</c:v>
                </c:pt>
                <c:pt idx="621">
                  <c:v>0.41995632904785046</c:v>
                </c:pt>
                <c:pt idx="622">
                  <c:v>0.44112551692338875</c:v>
                </c:pt>
                <c:pt idx="623">
                  <c:v>0.50207252923483758</c:v>
                </c:pt>
                <c:pt idx="624">
                  <c:v>0.49654016695139847</c:v>
                </c:pt>
                <c:pt idx="625">
                  <c:v>0.4809490186385183</c:v>
                </c:pt>
                <c:pt idx="626">
                  <c:v>0.53130088338742076</c:v>
                </c:pt>
                <c:pt idx="627">
                  <c:v>0.47518517464039106</c:v>
                </c:pt>
                <c:pt idx="628">
                  <c:v>0.484870732276795</c:v>
                </c:pt>
                <c:pt idx="629">
                  <c:v>0.4914912597069534</c:v>
                </c:pt>
                <c:pt idx="630">
                  <c:v>0.48852595877627292</c:v>
                </c:pt>
                <c:pt idx="631">
                  <c:v>0.45161348994934425</c:v>
                </c:pt>
                <c:pt idx="632">
                  <c:v>0.43913316794730206</c:v>
                </c:pt>
                <c:pt idx="633">
                  <c:v>0.42410909798433555</c:v>
                </c:pt>
                <c:pt idx="634">
                  <c:v>0.32988143218357163</c:v>
                </c:pt>
                <c:pt idx="635">
                  <c:v>0.28573007829433617</c:v>
                </c:pt>
                <c:pt idx="636">
                  <c:v>0.34868295427454032</c:v>
                </c:pt>
                <c:pt idx="637">
                  <c:v>0.39929575359351083</c:v>
                </c:pt>
                <c:pt idx="638">
                  <c:v>0.34572692868042082</c:v>
                </c:pt>
                <c:pt idx="639">
                  <c:v>0.34689977878509975</c:v>
                </c:pt>
                <c:pt idx="640">
                  <c:v>0.39005212235192221</c:v>
                </c:pt>
                <c:pt idx="641">
                  <c:v>0.39560438989943386</c:v>
                </c:pt>
                <c:pt idx="642">
                  <c:v>0.39055963147311867</c:v>
                </c:pt>
                <c:pt idx="643">
                  <c:v>0.40698488300987667</c:v>
                </c:pt>
                <c:pt idx="644">
                  <c:v>0.40821563320379839</c:v>
                </c:pt>
                <c:pt idx="645">
                  <c:v>0.35205205394311101</c:v>
                </c:pt>
                <c:pt idx="646">
                  <c:v>0.37483713589916146</c:v>
                </c:pt>
                <c:pt idx="647">
                  <c:v>0.38793858824746297</c:v>
                </c:pt>
                <c:pt idx="648">
                  <c:v>0.37171120951983017</c:v>
                </c:pt>
                <c:pt idx="649">
                  <c:v>0.33887341792339892</c:v>
                </c:pt>
                <c:pt idx="650">
                  <c:v>0.38420008035753567</c:v>
                </c:pt>
                <c:pt idx="651">
                  <c:v>0.43632027908700444</c:v>
                </c:pt>
                <c:pt idx="652">
                  <c:v>0.39040213494006537</c:v>
                </c:pt>
                <c:pt idx="653">
                  <c:v>0.41023001787854535</c:v>
                </c:pt>
                <c:pt idx="654">
                  <c:v>0.37940645734439815</c:v>
                </c:pt>
                <c:pt idx="655">
                  <c:v>0.38741134832860147</c:v>
                </c:pt>
                <c:pt idx="656">
                  <c:v>0.35625518012087282</c:v>
                </c:pt>
                <c:pt idx="657">
                  <c:v>0.34104136718310785</c:v>
                </c:pt>
                <c:pt idx="658">
                  <c:v>0.34113821169351555</c:v>
                </c:pt>
                <c:pt idx="659">
                  <c:v>0.36286148045539091</c:v>
                </c:pt>
                <c:pt idx="660">
                  <c:v>0.3574674288013226</c:v>
                </c:pt>
                <c:pt idx="661">
                  <c:v>0.31851889571092756</c:v>
                </c:pt>
                <c:pt idx="662">
                  <c:v>0.31259571146401127</c:v>
                </c:pt>
                <c:pt idx="663">
                  <c:v>0.35763197246631895</c:v>
                </c:pt>
                <c:pt idx="664">
                  <c:v>0.37756265097920055</c:v>
                </c:pt>
                <c:pt idx="665">
                  <c:v>0.33136766910627913</c:v>
                </c:pt>
                <c:pt idx="666">
                  <c:v>0.36046031067579615</c:v>
                </c:pt>
                <c:pt idx="667">
                  <c:v>0.3813505937032669</c:v>
                </c:pt>
                <c:pt idx="668">
                  <c:v>0.38791950698883781</c:v>
                </c:pt>
                <c:pt idx="669">
                  <c:v>0.39345927267894193</c:v>
                </c:pt>
                <c:pt idx="670">
                  <c:v>0.35568631353147656</c:v>
                </c:pt>
                <c:pt idx="671">
                  <c:v>0.32596024923149752</c:v>
                </c:pt>
                <c:pt idx="672">
                  <c:v>0.31814866349327836</c:v>
                </c:pt>
                <c:pt idx="673">
                  <c:v>0.3523708535406978</c:v>
                </c:pt>
                <c:pt idx="674">
                  <c:v>0.32928497744579294</c:v>
                </c:pt>
                <c:pt idx="675">
                  <c:v>0.32348096671803511</c:v>
                </c:pt>
                <c:pt idx="676">
                  <c:v>0.34438566536886145</c:v>
                </c:pt>
                <c:pt idx="677">
                  <c:v>0.38496940396991663</c:v>
                </c:pt>
                <c:pt idx="678">
                  <c:v>0.33268794424082915</c:v>
                </c:pt>
                <c:pt idx="679">
                  <c:v>0.29502398264737234</c:v>
                </c:pt>
                <c:pt idx="680">
                  <c:v>0.29801799610924451</c:v>
                </c:pt>
                <c:pt idx="681">
                  <c:v>0.29303218522058738</c:v>
                </c:pt>
                <c:pt idx="682">
                  <c:v>0.30292228578840119</c:v>
                </c:pt>
                <c:pt idx="683">
                  <c:v>0.28078116571432982</c:v>
                </c:pt>
                <c:pt idx="684">
                  <c:v>0.30365265074437392</c:v>
                </c:pt>
                <c:pt idx="685">
                  <c:v>0.27526016689910798</c:v>
                </c:pt>
                <c:pt idx="686">
                  <c:v>0.2600203372739498</c:v>
                </c:pt>
                <c:pt idx="687">
                  <c:v>0.23802586004204546</c:v>
                </c:pt>
                <c:pt idx="688">
                  <c:v>0.20370556132139103</c:v>
                </c:pt>
                <c:pt idx="689">
                  <c:v>0.1896445532428159</c:v>
                </c:pt>
                <c:pt idx="690">
                  <c:v>0.22082424474584514</c:v>
                </c:pt>
                <c:pt idx="691">
                  <c:v>0.2222984616489507</c:v>
                </c:pt>
                <c:pt idx="692">
                  <c:v>0.25918946768396289</c:v>
                </c:pt>
                <c:pt idx="693">
                  <c:v>0.18563953771717093</c:v>
                </c:pt>
                <c:pt idx="694">
                  <c:v>0.18311407476585975</c:v>
                </c:pt>
                <c:pt idx="695">
                  <c:v>0.21814873769963253</c:v>
                </c:pt>
                <c:pt idx="696">
                  <c:v>0.22640470107745467</c:v>
                </c:pt>
                <c:pt idx="697">
                  <c:v>0.26142408220765595</c:v>
                </c:pt>
                <c:pt idx="698">
                  <c:v>0.22960478018402822</c:v>
                </c:pt>
                <c:pt idx="699">
                  <c:v>0.24675911856247804</c:v>
                </c:pt>
                <c:pt idx="700">
                  <c:v>0.22448928429874054</c:v>
                </c:pt>
                <c:pt idx="701">
                  <c:v>0.18859145645737546</c:v>
                </c:pt>
                <c:pt idx="702">
                  <c:v>0.17879449904450784</c:v>
                </c:pt>
                <c:pt idx="703">
                  <c:v>0.16090362136790501</c:v>
                </c:pt>
                <c:pt idx="704">
                  <c:v>0.1838246392767531</c:v>
                </c:pt>
                <c:pt idx="705">
                  <c:v>0.17390405918585305</c:v>
                </c:pt>
                <c:pt idx="706">
                  <c:v>0.18713206033736249</c:v>
                </c:pt>
                <c:pt idx="707">
                  <c:v>0.14941520642095593</c:v>
                </c:pt>
                <c:pt idx="708">
                  <c:v>0.17030270271877995</c:v>
                </c:pt>
                <c:pt idx="709">
                  <c:v>0.18770874233157009</c:v>
                </c:pt>
                <c:pt idx="710">
                  <c:v>0.13170466420080551</c:v>
                </c:pt>
                <c:pt idx="711">
                  <c:v>0.16124973671265555</c:v>
                </c:pt>
                <c:pt idx="712">
                  <c:v>0.18132987954782187</c:v>
                </c:pt>
                <c:pt idx="713">
                  <c:v>0.12376205946346959</c:v>
                </c:pt>
                <c:pt idx="714">
                  <c:v>0.1349784696547599</c:v>
                </c:pt>
                <c:pt idx="715">
                  <c:v>0.15229614367991048</c:v>
                </c:pt>
                <c:pt idx="716">
                  <c:v>0.18211896189739304</c:v>
                </c:pt>
                <c:pt idx="717">
                  <c:v>0.18879257012328945</c:v>
                </c:pt>
                <c:pt idx="718">
                  <c:v>0.19024500287500881</c:v>
                </c:pt>
                <c:pt idx="719">
                  <c:v>0.21978186882869113</c:v>
                </c:pt>
                <c:pt idx="720">
                  <c:v>0.18916250200019472</c:v>
                </c:pt>
                <c:pt idx="721">
                  <c:v>0.17846837992291392</c:v>
                </c:pt>
                <c:pt idx="722">
                  <c:v>0.18407978383789705</c:v>
                </c:pt>
                <c:pt idx="723">
                  <c:v>0.22890635448149244</c:v>
                </c:pt>
                <c:pt idx="724">
                  <c:v>0.17174866797385535</c:v>
                </c:pt>
                <c:pt idx="725">
                  <c:v>0.1478945509048718</c:v>
                </c:pt>
                <c:pt idx="726">
                  <c:v>0.23549302880072062</c:v>
                </c:pt>
                <c:pt idx="727">
                  <c:v>0.19432772632265541</c:v>
                </c:pt>
                <c:pt idx="728">
                  <c:v>0.15334769005055104</c:v>
                </c:pt>
                <c:pt idx="729">
                  <c:v>0.18790750239456361</c:v>
                </c:pt>
                <c:pt idx="730">
                  <c:v>0.17232838792457608</c:v>
                </c:pt>
                <c:pt idx="731">
                  <c:v>0.20865885299175013</c:v>
                </c:pt>
                <c:pt idx="732">
                  <c:v>0.19388708497207549</c:v>
                </c:pt>
                <c:pt idx="733">
                  <c:v>0.19232040271299625</c:v>
                </c:pt>
                <c:pt idx="734">
                  <c:v>0.19522491204241232</c:v>
                </c:pt>
                <c:pt idx="735">
                  <c:v>0.16510810242956114</c:v>
                </c:pt>
                <c:pt idx="736">
                  <c:v>0.15939284160438968</c:v>
                </c:pt>
                <c:pt idx="737">
                  <c:v>0.15630566415193564</c:v>
                </c:pt>
                <c:pt idx="738">
                  <c:v>0.18194040051841612</c:v>
                </c:pt>
                <c:pt idx="739">
                  <c:v>0.23514564928398851</c:v>
                </c:pt>
                <c:pt idx="740">
                  <c:v>0.18514411831791791</c:v>
                </c:pt>
                <c:pt idx="741">
                  <c:v>0.20509023209120744</c:v>
                </c:pt>
                <c:pt idx="742">
                  <c:v>0.18982935168143336</c:v>
                </c:pt>
                <c:pt idx="743">
                  <c:v>0.1976189297154447</c:v>
                </c:pt>
                <c:pt idx="744">
                  <c:v>0.18178998600509447</c:v>
                </c:pt>
                <c:pt idx="745">
                  <c:v>0.18939635134249314</c:v>
                </c:pt>
                <c:pt idx="746">
                  <c:v>0.17574632216690461</c:v>
                </c:pt>
                <c:pt idx="747">
                  <c:v>0.18686673966459683</c:v>
                </c:pt>
                <c:pt idx="748">
                  <c:v>0.14401699208884883</c:v>
                </c:pt>
                <c:pt idx="749">
                  <c:v>0.1781870721017221</c:v>
                </c:pt>
                <c:pt idx="750">
                  <c:v>0.15628161017043257</c:v>
                </c:pt>
                <c:pt idx="751">
                  <c:v>0.13345493650487206</c:v>
                </c:pt>
                <c:pt idx="752">
                  <c:v>0.1235583615928504</c:v>
                </c:pt>
                <c:pt idx="753">
                  <c:v>0.15218308833093741</c:v>
                </c:pt>
                <c:pt idx="754">
                  <c:v>0.14357941700048729</c:v>
                </c:pt>
                <c:pt idx="755">
                  <c:v>0.13934103404358536</c:v>
                </c:pt>
                <c:pt idx="756">
                  <c:v>0.15277761516822413</c:v>
                </c:pt>
                <c:pt idx="757">
                  <c:v>0.18611533789377097</c:v>
                </c:pt>
                <c:pt idx="758">
                  <c:v>0.17375912737413926</c:v>
                </c:pt>
                <c:pt idx="759">
                  <c:v>0.15840230330225419</c:v>
                </c:pt>
                <c:pt idx="760">
                  <c:v>0.16892622453736858</c:v>
                </c:pt>
                <c:pt idx="761">
                  <c:v>0.14027813160430749</c:v>
                </c:pt>
                <c:pt idx="762">
                  <c:v>0.14425134423275129</c:v>
                </c:pt>
                <c:pt idx="763">
                  <c:v>0.15013274136741481</c:v>
                </c:pt>
                <c:pt idx="764">
                  <c:v>0.13314284185327754</c:v>
                </c:pt>
                <c:pt idx="765">
                  <c:v>0.14117057143131792</c:v>
                </c:pt>
                <c:pt idx="766">
                  <c:v>8.2661767070522668E-2</c:v>
                </c:pt>
                <c:pt idx="767">
                  <c:v>1.5121843398514025E-2</c:v>
                </c:pt>
                <c:pt idx="768">
                  <c:v>5.1825620668147117E-2</c:v>
                </c:pt>
                <c:pt idx="769">
                  <c:v>3.885185595165954E-2</c:v>
                </c:pt>
                <c:pt idx="770">
                  <c:v>8.1194290129361107E-2</c:v>
                </c:pt>
                <c:pt idx="771">
                  <c:v>8.6212871335019897E-2</c:v>
                </c:pt>
                <c:pt idx="772">
                  <c:v>4.9090767726331141E-2</c:v>
                </c:pt>
                <c:pt idx="773">
                  <c:v>3.4237967576168829E-2</c:v>
                </c:pt>
                <c:pt idx="774">
                  <c:v>6.211190009994548E-2</c:v>
                </c:pt>
                <c:pt idx="775">
                  <c:v>9.4496597483258366E-2</c:v>
                </c:pt>
                <c:pt idx="776">
                  <c:v>7.6324600714578E-2</c:v>
                </c:pt>
                <c:pt idx="777">
                  <c:v>5.9129033767212902E-2</c:v>
                </c:pt>
                <c:pt idx="778">
                  <c:v>0.10743781522501243</c:v>
                </c:pt>
                <c:pt idx="779">
                  <c:v>0.13785491589132454</c:v>
                </c:pt>
                <c:pt idx="780">
                  <c:v>0.1145648320935426</c:v>
                </c:pt>
                <c:pt idx="781">
                  <c:v>0.11181700581940447</c:v>
                </c:pt>
                <c:pt idx="782">
                  <c:v>0.11214083054021119</c:v>
                </c:pt>
                <c:pt idx="783">
                  <c:v>0.13256761262284822</c:v>
                </c:pt>
                <c:pt idx="784">
                  <c:v>0.12628340146294001</c:v>
                </c:pt>
                <c:pt idx="785">
                  <c:v>0.10375679195662739</c:v>
                </c:pt>
                <c:pt idx="786">
                  <c:v>0.11690430238376787</c:v>
                </c:pt>
                <c:pt idx="787">
                  <c:v>8.8191629013605569E-2</c:v>
                </c:pt>
                <c:pt idx="788">
                  <c:v>0.11373437473971908</c:v>
                </c:pt>
                <c:pt idx="789">
                  <c:v>0.12041756551794804</c:v>
                </c:pt>
                <c:pt idx="790">
                  <c:v>0.1050938471655329</c:v>
                </c:pt>
                <c:pt idx="791">
                  <c:v>9.8038768862625775E-2</c:v>
                </c:pt>
                <c:pt idx="792">
                  <c:v>0.11952769947782478</c:v>
                </c:pt>
                <c:pt idx="793">
                  <c:v>0.10570522720329867</c:v>
                </c:pt>
                <c:pt idx="794">
                  <c:v>6.7562007944431096E-2</c:v>
                </c:pt>
                <c:pt idx="795">
                  <c:v>8.0168320252116052E-2</c:v>
                </c:pt>
                <c:pt idx="796">
                  <c:v>8.3839809889801692E-2</c:v>
                </c:pt>
                <c:pt idx="797">
                  <c:v>9.8242515645723463E-2</c:v>
                </c:pt>
                <c:pt idx="798">
                  <c:v>0.13397618387155863</c:v>
                </c:pt>
                <c:pt idx="799">
                  <c:v>9.7618972430328604E-2</c:v>
                </c:pt>
                <c:pt idx="800">
                  <c:v>7.7180030538917491E-2</c:v>
                </c:pt>
                <c:pt idx="801">
                  <c:v>9.5976576428299307E-2</c:v>
                </c:pt>
                <c:pt idx="802">
                  <c:v>9.2459143594580906E-2</c:v>
                </c:pt>
                <c:pt idx="803">
                  <c:v>9.0227720960271457E-2</c:v>
                </c:pt>
                <c:pt idx="804">
                  <c:v>0.10523365947116066</c:v>
                </c:pt>
                <c:pt idx="805">
                  <c:v>0.10773032582553237</c:v>
                </c:pt>
                <c:pt idx="806">
                  <c:v>9.272105234046836E-2</c:v>
                </c:pt>
                <c:pt idx="807">
                  <c:v>8.6187790493566133E-2</c:v>
                </c:pt>
                <c:pt idx="808">
                  <c:v>6.437737843420821E-2</c:v>
                </c:pt>
                <c:pt idx="809">
                  <c:v>6.5986071468215821E-2</c:v>
                </c:pt>
                <c:pt idx="810">
                  <c:v>0.10352488096925667</c:v>
                </c:pt>
                <c:pt idx="811">
                  <c:v>9.2428671019757949E-2</c:v>
                </c:pt>
                <c:pt idx="812">
                  <c:v>5.0636986068146518E-2</c:v>
                </c:pt>
                <c:pt idx="813">
                  <c:v>9.6385871874178103E-2</c:v>
                </c:pt>
                <c:pt idx="814">
                  <c:v>6.0237111281894469E-2</c:v>
                </c:pt>
                <c:pt idx="815">
                  <c:v>6.5579283201102567E-2</c:v>
                </c:pt>
                <c:pt idx="816">
                  <c:v>0.10304875925925157</c:v>
                </c:pt>
                <c:pt idx="817">
                  <c:v>0.10061479127805664</c:v>
                </c:pt>
                <c:pt idx="818">
                  <c:v>7.3124877818644921E-2</c:v>
                </c:pt>
                <c:pt idx="819">
                  <c:v>9.0919969025008054E-2</c:v>
                </c:pt>
                <c:pt idx="820">
                  <c:v>6.4320504948590068E-2</c:v>
                </c:pt>
                <c:pt idx="821">
                  <c:v>4.6780959975244271E-2</c:v>
                </c:pt>
                <c:pt idx="822">
                  <c:v>7.0262711068908135E-2</c:v>
                </c:pt>
                <c:pt idx="823">
                  <c:v>7.1196002345321779E-2</c:v>
                </c:pt>
                <c:pt idx="824">
                  <c:v>6.2141199406944014E-2</c:v>
                </c:pt>
                <c:pt idx="825">
                  <c:v>7.2044653932764435E-2</c:v>
                </c:pt>
                <c:pt idx="826">
                  <c:v>9.4003294484749075E-2</c:v>
                </c:pt>
                <c:pt idx="827">
                  <c:v>6.9724191527869253E-2</c:v>
                </c:pt>
                <c:pt idx="828">
                  <c:v>4.4010759395903395E-3</c:v>
                </c:pt>
                <c:pt idx="829">
                  <c:v>2.957187137779289E-2</c:v>
                </c:pt>
                <c:pt idx="830">
                  <c:v>7.7214927701944172E-2</c:v>
                </c:pt>
                <c:pt idx="831">
                  <c:v>0.1128368852462817</c:v>
                </c:pt>
                <c:pt idx="832">
                  <c:v>9.3341899602210884E-2</c:v>
                </c:pt>
                <c:pt idx="833">
                  <c:v>8.1364819379960013E-2</c:v>
                </c:pt>
                <c:pt idx="834">
                  <c:v>8.9465000962753338E-2</c:v>
                </c:pt>
                <c:pt idx="835">
                  <c:v>6.5596611419286785E-2</c:v>
                </c:pt>
                <c:pt idx="836">
                  <c:v>7.242072851390749E-2</c:v>
                </c:pt>
                <c:pt idx="837">
                  <c:v>7.9275527839646004E-2</c:v>
                </c:pt>
                <c:pt idx="838">
                  <c:v>9.4327552277354745E-2</c:v>
                </c:pt>
                <c:pt idx="839">
                  <c:v>9.3761706644570328E-2</c:v>
                </c:pt>
                <c:pt idx="840">
                  <c:v>5.6640112913912001E-2</c:v>
                </c:pt>
                <c:pt idx="841">
                  <c:v>2.4818139296749052E-2</c:v>
                </c:pt>
                <c:pt idx="842">
                  <c:v>8.5391343369308231E-2</c:v>
                </c:pt>
                <c:pt idx="843">
                  <c:v>8.6316860884718252E-2</c:v>
                </c:pt>
                <c:pt idx="844">
                  <c:v>9.3318006263824665E-2</c:v>
                </c:pt>
                <c:pt idx="845">
                  <c:v>6.9090028637999873E-2</c:v>
                </c:pt>
                <c:pt idx="846">
                  <c:v>4.3049960375056408E-2</c:v>
                </c:pt>
                <c:pt idx="847">
                  <c:v>5.0433843353700956E-2</c:v>
                </c:pt>
                <c:pt idx="848">
                  <c:v>7.3370310630037322E-2</c:v>
                </c:pt>
                <c:pt idx="849">
                  <c:v>3.2342456134763088E-2</c:v>
                </c:pt>
                <c:pt idx="850">
                  <c:v>8.8828288829203711E-2</c:v>
                </c:pt>
                <c:pt idx="851">
                  <c:v>7.5736293341988184E-2</c:v>
                </c:pt>
                <c:pt idx="852">
                  <c:v>9.6063231012949016E-2</c:v>
                </c:pt>
                <c:pt idx="853">
                  <c:v>7.6296796071491452E-2</c:v>
                </c:pt>
                <c:pt idx="854">
                  <c:v>7.7166281994618127E-2</c:v>
                </c:pt>
                <c:pt idx="855">
                  <c:v>5.0272879051336435E-2</c:v>
                </c:pt>
                <c:pt idx="856">
                  <c:v>6.1508709217648193E-2</c:v>
                </c:pt>
                <c:pt idx="857">
                  <c:v>7.5330074411364703E-2</c:v>
                </c:pt>
                <c:pt idx="858">
                  <c:v>4.9958877682756489E-2</c:v>
                </c:pt>
                <c:pt idx="859">
                  <c:v>5.6364333246406675E-2</c:v>
                </c:pt>
                <c:pt idx="860">
                  <c:v>7.1632445937829581E-2</c:v>
                </c:pt>
                <c:pt idx="861">
                  <c:v>4.794413328204207E-2</c:v>
                </c:pt>
                <c:pt idx="862">
                  <c:v>2.8347909939285106E-2</c:v>
                </c:pt>
                <c:pt idx="863">
                  <c:v>3.7176382252076125E-2</c:v>
                </c:pt>
                <c:pt idx="864">
                  <c:v>3.2343126692528472E-3</c:v>
                </c:pt>
                <c:pt idx="865">
                  <c:v>1.6305107146553574E-2</c:v>
                </c:pt>
                <c:pt idx="866">
                  <c:v>2.8009246904523603E-2</c:v>
                </c:pt>
                <c:pt idx="867">
                  <c:v>2.150669870697355E-2</c:v>
                </c:pt>
                <c:pt idx="868">
                  <c:v>4.4585122446116877E-2</c:v>
                </c:pt>
                <c:pt idx="869">
                  <c:v>-9.6660712088872044E-3</c:v>
                </c:pt>
                <c:pt idx="870">
                  <c:v>1.6762800579064256E-2</c:v>
                </c:pt>
                <c:pt idx="871">
                  <c:v>3.4968780489152252E-4</c:v>
                </c:pt>
                <c:pt idx="872">
                  <c:v>1.8092780588338363E-2</c:v>
                </c:pt>
                <c:pt idx="873">
                  <c:v>1.598971239941864E-2</c:v>
                </c:pt>
                <c:pt idx="874">
                  <c:v>-8.7544663687567845E-3</c:v>
                </c:pt>
                <c:pt idx="875">
                  <c:v>1.2283570023781464E-2</c:v>
                </c:pt>
                <c:pt idx="876">
                  <c:v>3.5840692564590645E-2</c:v>
                </c:pt>
                <c:pt idx="877">
                  <c:v>4.3038788940726762E-2</c:v>
                </c:pt>
                <c:pt idx="878">
                  <c:v>3.8325602640424672E-2</c:v>
                </c:pt>
                <c:pt idx="879">
                  <c:v>3.4143232142906993E-3</c:v>
                </c:pt>
                <c:pt idx="880">
                  <c:v>2.2317994645394527E-2</c:v>
                </c:pt>
                <c:pt idx="881">
                  <c:v>3.6013767662551294E-2</c:v>
                </c:pt>
                <c:pt idx="882">
                  <c:v>3.7691057312280368E-2</c:v>
                </c:pt>
                <c:pt idx="883">
                  <c:v>5.1802373344319183E-2</c:v>
                </c:pt>
                <c:pt idx="884">
                  <c:v>4.6852985838152596E-2</c:v>
                </c:pt>
                <c:pt idx="885">
                  <c:v>1.4258067235989205E-2</c:v>
                </c:pt>
                <c:pt idx="886">
                  <c:v>-5.9437147265293481E-3</c:v>
                </c:pt>
                <c:pt idx="887">
                  <c:v>1.5853269946599937E-3</c:v>
                </c:pt>
                <c:pt idx="888">
                  <c:v>1.1532084361143263E-2</c:v>
                </c:pt>
                <c:pt idx="889">
                  <c:v>-9.8700765058313579E-4</c:v>
                </c:pt>
                <c:pt idx="890">
                  <c:v>1.6782445736407761E-2</c:v>
                </c:pt>
                <c:pt idx="891">
                  <c:v>2.0202637532672194E-2</c:v>
                </c:pt>
                <c:pt idx="892">
                  <c:v>1.2336280739815769E-2</c:v>
                </c:pt>
                <c:pt idx="893">
                  <c:v>3.3166072433530064E-2</c:v>
                </c:pt>
                <c:pt idx="894">
                  <c:v>4.0054347567596786E-2</c:v>
                </c:pt>
                <c:pt idx="895">
                  <c:v>3.8866537027970438E-2</c:v>
                </c:pt>
                <c:pt idx="896">
                  <c:v>3.3796690830247333E-2</c:v>
                </c:pt>
                <c:pt idx="897">
                  <c:v>4.2416010464564342E-2</c:v>
                </c:pt>
                <c:pt idx="898">
                  <c:v>3.8876604924280855E-2</c:v>
                </c:pt>
                <c:pt idx="899">
                  <c:v>1.851245483556143E-2</c:v>
                </c:pt>
                <c:pt idx="900">
                  <c:v>-1.232899957315187E-2</c:v>
                </c:pt>
                <c:pt idx="901">
                  <c:v>1.8191524995631161E-2</c:v>
                </c:pt>
                <c:pt idx="902">
                  <c:v>1.8286211516414515E-2</c:v>
                </c:pt>
                <c:pt idx="903">
                  <c:v>2.0216903022273813E-2</c:v>
                </c:pt>
                <c:pt idx="904">
                  <c:v>1.6084807494566419E-2</c:v>
                </c:pt>
                <c:pt idx="905">
                  <c:v>2.4224132746156146E-2</c:v>
                </c:pt>
                <c:pt idx="906">
                  <c:v>2.5343130211974801E-2</c:v>
                </c:pt>
                <c:pt idx="907">
                  <c:v>4.9445232805585444E-2</c:v>
                </c:pt>
                <c:pt idx="908">
                  <c:v>1.2208872640573853E-2</c:v>
                </c:pt>
                <c:pt idx="909">
                  <c:v>2.6318854670126488E-2</c:v>
                </c:pt>
                <c:pt idx="910">
                  <c:v>7.0896633094801764E-2</c:v>
                </c:pt>
                <c:pt idx="911">
                  <c:v>3.0653415369632828E-2</c:v>
                </c:pt>
                <c:pt idx="912">
                  <c:v>3.818632641299835E-2</c:v>
                </c:pt>
                <c:pt idx="913">
                  <c:v>4.970328448716848E-2</c:v>
                </c:pt>
                <c:pt idx="914">
                  <c:v>-1.9016122592416272E-2</c:v>
                </c:pt>
                <c:pt idx="915">
                  <c:v>-1.3728550465511746E-2</c:v>
                </c:pt>
                <c:pt idx="916">
                  <c:v>8.5228625880030984E-3</c:v>
                </c:pt>
                <c:pt idx="917">
                  <c:v>5.8231023950463872E-3</c:v>
                </c:pt>
                <c:pt idx="918">
                  <c:v>5.328869403067605E-2</c:v>
                </c:pt>
                <c:pt idx="919">
                  <c:v>1.5678033307069891E-2</c:v>
                </c:pt>
                <c:pt idx="920">
                  <c:v>6.2712412696770111E-3</c:v>
                </c:pt>
                <c:pt idx="921">
                  <c:v>2.3848100065146743E-2</c:v>
                </c:pt>
                <c:pt idx="922">
                  <c:v>3.2093475351509665E-2</c:v>
                </c:pt>
                <c:pt idx="923">
                  <c:v>1.9663856063159471E-2</c:v>
                </c:pt>
                <c:pt idx="924">
                  <c:v>1.154530569794897E-2</c:v>
                </c:pt>
                <c:pt idx="925">
                  <c:v>5.295359649863772E-2</c:v>
                </c:pt>
                <c:pt idx="926">
                  <c:v>4.393131958034939E-2</c:v>
                </c:pt>
                <c:pt idx="927">
                  <c:v>4.6934414358368932E-2</c:v>
                </c:pt>
                <c:pt idx="928">
                  <c:v>3.1971651239232603E-2</c:v>
                </c:pt>
                <c:pt idx="929">
                  <c:v>7.8012000160751138E-3</c:v>
                </c:pt>
                <c:pt idx="930">
                  <c:v>-6.9760890625506439E-3</c:v>
                </c:pt>
                <c:pt idx="931">
                  <c:v>7.3069960136426144E-3</c:v>
                </c:pt>
                <c:pt idx="932">
                  <c:v>5.4319221007471774E-2</c:v>
                </c:pt>
                <c:pt idx="933">
                  <c:v>3.3063036141624931E-2</c:v>
                </c:pt>
                <c:pt idx="934">
                  <c:v>-1.6042679798399868E-2</c:v>
                </c:pt>
                <c:pt idx="935">
                  <c:v>-1.5560295094063648E-3</c:v>
                </c:pt>
                <c:pt idx="936">
                  <c:v>3.4497358514919432E-2</c:v>
                </c:pt>
                <c:pt idx="937">
                  <c:v>1.9933187440155997E-2</c:v>
                </c:pt>
                <c:pt idx="938">
                  <c:v>4.8338772231435023E-3</c:v>
                </c:pt>
                <c:pt idx="939">
                  <c:v>5.9314939121859044E-3</c:v>
                </c:pt>
                <c:pt idx="940">
                  <c:v>-4.5366766363916771E-3</c:v>
                </c:pt>
                <c:pt idx="941">
                  <c:v>1.0046465632476958E-3</c:v>
                </c:pt>
                <c:pt idx="942">
                  <c:v>2.4300080386509609E-3</c:v>
                </c:pt>
                <c:pt idx="943">
                  <c:v>-3.761004252041037E-3</c:v>
                </c:pt>
                <c:pt idx="944">
                  <c:v>-2.1398721009725376E-2</c:v>
                </c:pt>
                <c:pt idx="945">
                  <c:v>8.152019261893342E-3</c:v>
                </c:pt>
                <c:pt idx="946">
                  <c:v>-8.0074297276753227E-3</c:v>
                </c:pt>
                <c:pt idx="947">
                  <c:v>-2.6848870736035642E-3</c:v>
                </c:pt>
                <c:pt idx="948">
                  <c:v>-6.9864922789389763E-4</c:v>
                </c:pt>
                <c:pt idx="949">
                  <c:v>-1.6723646446677547E-2</c:v>
                </c:pt>
                <c:pt idx="950">
                  <c:v>2.7761381862234161E-2</c:v>
                </c:pt>
                <c:pt idx="951">
                  <c:v>2.4396285940476468E-2</c:v>
                </c:pt>
                <c:pt idx="952">
                  <c:v>-6.8838400914272143E-3</c:v>
                </c:pt>
                <c:pt idx="953">
                  <c:v>-6.6021813783578298E-3</c:v>
                </c:pt>
                <c:pt idx="954">
                  <c:v>6.2982985396123131E-3</c:v>
                </c:pt>
                <c:pt idx="955">
                  <c:v>3.4487908666178263E-3</c:v>
                </c:pt>
                <c:pt idx="956">
                  <c:v>3.0685906465315462E-2</c:v>
                </c:pt>
                <c:pt idx="957">
                  <c:v>8.9995848330244113E-3</c:v>
                </c:pt>
                <c:pt idx="958">
                  <c:v>2.4114178492263435E-2</c:v>
                </c:pt>
                <c:pt idx="959">
                  <c:v>1.486815169269352E-2</c:v>
                </c:pt>
                <c:pt idx="960">
                  <c:v>-1.4691545988953005E-2</c:v>
                </c:pt>
                <c:pt idx="961">
                  <c:v>-1.6821280340224249E-2</c:v>
                </c:pt>
                <c:pt idx="962">
                  <c:v>-7.7063999886810087E-3</c:v>
                </c:pt>
                <c:pt idx="963">
                  <c:v>1.5083670564145482E-2</c:v>
                </c:pt>
                <c:pt idx="964">
                  <c:v>3.5031158400000935E-2</c:v>
                </c:pt>
                <c:pt idx="965">
                  <c:v>2.3966152661895692E-2</c:v>
                </c:pt>
                <c:pt idx="966">
                  <c:v>-4.541033115136239E-3</c:v>
                </c:pt>
                <c:pt idx="967">
                  <c:v>2.896976999967062E-2</c:v>
                </c:pt>
                <c:pt idx="968">
                  <c:v>2.7138231576168174E-3</c:v>
                </c:pt>
                <c:pt idx="969">
                  <c:v>-2.2098863143867813E-2</c:v>
                </c:pt>
                <c:pt idx="970">
                  <c:v>6.2038721896393468E-3</c:v>
                </c:pt>
                <c:pt idx="971">
                  <c:v>1.7540136976370562E-2</c:v>
                </c:pt>
                <c:pt idx="972">
                  <c:v>8.5229568793242227E-3</c:v>
                </c:pt>
                <c:pt idx="973">
                  <c:v>1.4775286321810244E-2</c:v>
                </c:pt>
                <c:pt idx="974">
                  <c:v>6.4082166597891163E-2</c:v>
                </c:pt>
                <c:pt idx="975">
                  <c:v>4.916566065875342E-2</c:v>
                </c:pt>
                <c:pt idx="976">
                  <c:v>3.4688358923989494E-3</c:v>
                </c:pt>
                <c:pt idx="977">
                  <c:v>1.4873037228140144E-2</c:v>
                </c:pt>
                <c:pt idx="978">
                  <c:v>-4.7527071069195619E-3</c:v>
                </c:pt>
                <c:pt idx="979">
                  <c:v>2.0275718039430204E-2</c:v>
                </c:pt>
                <c:pt idx="980">
                  <c:v>-2.9946594398124137E-3</c:v>
                </c:pt>
                <c:pt idx="981">
                  <c:v>-2.4303363738474034E-4</c:v>
                </c:pt>
                <c:pt idx="982">
                  <c:v>1.3687767244576182E-2</c:v>
                </c:pt>
                <c:pt idx="983">
                  <c:v>1.7828909209796635E-2</c:v>
                </c:pt>
                <c:pt idx="984">
                  <c:v>-7.6860764830949122E-5</c:v>
                </c:pt>
                <c:pt idx="985">
                  <c:v>1.111368998586444E-2</c:v>
                </c:pt>
                <c:pt idx="986">
                  <c:v>2.5213439988126408E-2</c:v>
                </c:pt>
                <c:pt idx="987">
                  <c:v>9.5066574494855737E-3</c:v>
                </c:pt>
                <c:pt idx="988">
                  <c:v>1.548622272499778E-2</c:v>
                </c:pt>
                <c:pt idx="989">
                  <c:v>3.6491970574258438E-2</c:v>
                </c:pt>
                <c:pt idx="990">
                  <c:v>1.2343797607319006E-2</c:v>
                </c:pt>
                <c:pt idx="991">
                  <c:v>-1.5484396320416313E-2</c:v>
                </c:pt>
                <c:pt idx="992">
                  <c:v>-1.0342119154974886E-2</c:v>
                </c:pt>
                <c:pt idx="993">
                  <c:v>-4.5135410615110257E-3</c:v>
                </c:pt>
                <c:pt idx="994">
                  <c:v>1.9560573579361182E-2</c:v>
                </c:pt>
                <c:pt idx="995">
                  <c:v>2.9577479779801776E-2</c:v>
                </c:pt>
                <c:pt idx="996">
                  <c:v>1.2381466614779809E-4</c:v>
                </c:pt>
                <c:pt idx="997">
                  <c:v>6.1061179236089093E-4</c:v>
                </c:pt>
                <c:pt idx="998">
                  <c:v>1.4518537224479046E-2</c:v>
                </c:pt>
                <c:pt idx="999">
                  <c:v>-4.437869374321112E-3</c:v>
                </c:pt>
                <c:pt idx="1000">
                  <c:v>5.5594719537164323E-4</c:v>
                </c:pt>
                <c:pt idx="1001">
                  <c:v>8.7139869489652171E-3</c:v>
                </c:pt>
                <c:pt idx="1002">
                  <c:v>-1.9539706168478773E-2</c:v>
                </c:pt>
                <c:pt idx="1003">
                  <c:v>4.3675125739891241E-2</c:v>
                </c:pt>
                <c:pt idx="1004">
                  <c:v>4.7557365698901941E-2</c:v>
                </c:pt>
                <c:pt idx="1005">
                  <c:v>-6.254208229100471E-3</c:v>
                </c:pt>
                <c:pt idx="1006">
                  <c:v>-7.8536488127900796E-3</c:v>
                </c:pt>
                <c:pt idx="1007">
                  <c:v>-1.5130489995052988E-2</c:v>
                </c:pt>
                <c:pt idx="1008">
                  <c:v>-6.1997462028252062E-3</c:v>
                </c:pt>
                <c:pt idx="1009">
                  <c:v>6.9893365995273302E-3</c:v>
                </c:pt>
                <c:pt idx="1010">
                  <c:v>1.2081365022792891E-2</c:v>
                </c:pt>
                <c:pt idx="1011">
                  <c:v>2.7092852568776665E-2</c:v>
                </c:pt>
                <c:pt idx="1012">
                  <c:v>1.0622037021393615E-2</c:v>
                </c:pt>
                <c:pt idx="1013">
                  <c:v>1.4286317071429E-2</c:v>
                </c:pt>
                <c:pt idx="1014">
                  <c:v>-6.0213560129459024E-3</c:v>
                </c:pt>
                <c:pt idx="1015">
                  <c:v>-3.1989729939435267E-2</c:v>
                </c:pt>
                <c:pt idx="1016">
                  <c:v>1.0765780576624721E-2</c:v>
                </c:pt>
                <c:pt idx="1017">
                  <c:v>1.9316949788160055E-2</c:v>
                </c:pt>
                <c:pt idx="1018">
                  <c:v>2.1290242195300586E-2</c:v>
                </c:pt>
                <c:pt idx="1019">
                  <c:v>2.5322096903294178E-2</c:v>
                </c:pt>
                <c:pt idx="1020">
                  <c:v>1.5369793998734302E-2</c:v>
                </c:pt>
                <c:pt idx="1021">
                  <c:v>7.4484583166908218E-3</c:v>
                </c:pt>
                <c:pt idx="1022">
                  <c:v>-8.6995486133020078E-3</c:v>
                </c:pt>
                <c:pt idx="1023">
                  <c:v>-2.430657577690645E-3</c:v>
                </c:pt>
                <c:pt idx="1024">
                  <c:v>-2.4100826200375305E-2</c:v>
                </c:pt>
                <c:pt idx="1025">
                  <c:v>-3.5662800004024518E-2</c:v>
                </c:pt>
                <c:pt idx="1026">
                  <c:v>1.8345085818094688E-3</c:v>
                </c:pt>
                <c:pt idx="1027">
                  <c:v>1.1763806875725619E-2</c:v>
                </c:pt>
                <c:pt idx="1028">
                  <c:v>-2.2065769636497076E-2</c:v>
                </c:pt>
                <c:pt idx="1029">
                  <c:v>1.7925472779670847E-2</c:v>
                </c:pt>
                <c:pt idx="1030">
                  <c:v>2.086113780530708E-2</c:v>
                </c:pt>
                <c:pt idx="1031">
                  <c:v>-6.352570262199821E-3</c:v>
                </c:pt>
                <c:pt idx="1032">
                  <c:v>1.5421699768984477E-2</c:v>
                </c:pt>
                <c:pt idx="1033">
                  <c:v>-2.6041936595122142E-3</c:v>
                </c:pt>
                <c:pt idx="1034">
                  <c:v>-4.9148447778079429E-3</c:v>
                </c:pt>
                <c:pt idx="1035">
                  <c:v>4.8864517477229851E-3</c:v>
                </c:pt>
                <c:pt idx="1036">
                  <c:v>-3.0467730263035317E-4</c:v>
                </c:pt>
                <c:pt idx="1037">
                  <c:v>-1.6757426129385723E-3</c:v>
                </c:pt>
                <c:pt idx="1038">
                  <c:v>-2.8022930955390189E-2</c:v>
                </c:pt>
                <c:pt idx="1039">
                  <c:v>8.4033380488041567E-3</c:v>
                </c:pt>
                <c:pt idx="1040">
                  <c:v>-8.6113173587543286E-3</c:v>
                </c:pt>
                <c:pt idx="1041">
                  <c:v>-1.5022746277598706E-2</c:v>
                </c:pt>
                <c:pt idx="1042">
                  <c:v>-2.3673586145706946E-3</c:v>
                </c:pt>
                <c:pt idx="1043">
                  <c:v>-3.1722328215101396E-2</c:v>
                </c:pt>
                <c:pt idx="1044">
                  <c:v>-8.7303390414220951E-4</c:v>
                </c:pt>
                <c:pt idx="1045">
                  <c:v>3.3573134722207916E-2</c:v>
                </c:pt>
                <c:pt idx="1046">
                  <c:v>2.9391736835090495E-2</c:v>
                </c:pt>
                <c:pt idx="1047">
                  <c:v>-2.5999087689357295E-3</c:v>
                </c:pt>
                <c:pt idx="1048">
                  <c:v>-9.4459391940527205E-3</c:v>
                </c:pt>
                <c:pt idx="1049">
                  <c:v>-2.6822337350511476E-2</c:v>
                </c:pt>
                <c:pt idx="1050">
                  <c:v>-2.1870211972249882E-2</c:v>
                </c:pt>
                <c:pt idx="1051">
                  <c:v>-5.5660547146345598E-3</c:v>
                </c:pt>
                <c:pt idx="1052">
                  <c:v>1.8725162516550358E-2</c:v>
                </c:pt>
                <c:pt idx="1053">
                  <c:v>-2.5513614147812575E-2</c:v>
                </c:pt>
                <c:pt idx="1054">
                  <c:v>-2.3981811524559641E-2</c:v>
                </c:pt>
                <c:pt idx="1055">
                  <c:v>-1.7204737474087531E-3</c:v>
                </c:pt>
                <c:pt idx="1056">
                  <c:v>1.4982804666208525E-2</c:v>
                </c:pt>
                <c:pt idx="1057">
                  <c:v>3.6749590978323948E-2</c:v>
                </c:pt>
                <c:pt idx="1058">
                  <c:v>-1.0842827317812605E-2</c:v>
                </c:pt>
                <c:pt idx="1059">
                  <c:v>1.8438886294318758E-2</c:v>
                </c:pt>
                <c:pt idx="1060">
                  <c:v>2.4992436657403135E-3</c:v>
                </c:pt>
                <c:pt idx="1061">
                  <c:v>3.1405157706063491E-3</c:v>
                </c:pt>
                <c:pt idx="1062">
                  <c:v>-5.8926854993858824E-3</c:v>
                </c:pt>
                <c:pt idx="1063">
                  <c:v>2.3357019806020621E-2</c:v>
                </c:pt>
                <c:pt idx="1064">
                  <c:v>-1.6644147337445136E-2</c:v>
                </c:pt>
                <c:pt idx="1065">
                  <c:v>-6.8939010120107639E-3</c:v>
                </c:pt>
                <c:pt idx="1066">
                  <c:v>9.5950336288783845E-3</c:v>
                </c:pt>
                <c:pt idx="1067">
                  <c:v>4.4683304624471572E-2</c:v>
                </c:pt>
                <c:pt idx="1068">
                  <c:v>1.7812031594273532E-2</c:v>
                </c:pt>
                <c:pt idx="1069">
                  <c:v>-7.1405158520813717E-3</c:v>
                </c:pt>
                <c:pt idx="1070">
                  <c:v>2.1842644870056554E-3</c:v>
                </c:pt>
                <c:pt idx="1071">
                  <c:v>7.4702651382739854E-3</c:v>
                </c:pt>
                <c:pt idx="1072">
                  <c:v>1.7246581778146256E-2</c:v>
                </c:pt>
                <c:pt idx="1073">
                  <c:v>1.2047796598416517E-2</c:v>
                </c:pt>
                <c:pt idx="1074">
                  <c:v>4.9827638600372674E-3</c:v>
                </c:pt>
                <c:pt idx="1075">
                  <c:v>1.7502913994322279E-2</c:v>
                </c:pt>
                <c:pt idx="1076">
                  <c:v>3.7824434400021284E-2</c:v>
                </c:pt>
                <c:pt idx="1077">
                  <c:v>1.5429715153787132E-2</c:v>
                </c:pt>
                <c:pt idx="1078">
                  <c:v>2.6022511420346246E-2</c:v>
                </c:pt>
                <c:pt idx="1079">
                  <c:v>3.541773217328089E-2</c:v>
                </c:pt>
                <c:pt idx="1080">
                  <c:v>1.7855793624515851E-2</c:v>
                </c:pt>
                <c:pt idx="1081">
                  <c:v>-3.7073174926699746E-3</c:v>
                </c:pt>
                <c:pt idx="1082">
                  <c:v>-1.1317215028730974E-2</c:v>
                </c:pt>
                <c:pt idx="1083">
                  <c:v>-2.0455793288454245E-3</c:v>
                </c:pt>
                <c:pt idx="1084">
                  <c:v>9.7572533423706705E-3</c:v>
                </c:pt>
                <c:pt idx="1085">
                  <c:v>5.093784979033413E-3</c:v>
                </c:pt>
                <c:pt idx="1086">
                  <c:v>1.0677693379991306E-2</c:v>
                </c:pt>
                <c:pt idx="1087">
                  <c:v>8.0479947053976736E-3</c:v>
                </c:pt>
                <c:pt idx="1088">
                  <c:v>3.7345512090390928E-2</c:v>
                </c:pt>
                <c:pt idx="1089">
                  <c:v>2.5739008863378245E-2</c:v>
                </c:pt>
                <c:pt idx="1090">
                  <c:v>-1.0593801137407554E-2</c:v>
                </c:pt>
                <c:pt idx="1091">
                  <c:v>8.6835213132511503E-3</c:v>
                </c:pt>
                <c:pt idx="1092">
                  <c:v>2.9765431521596997E-2</c:v>
                </c:pt>
                <c:pt idx="1093">
                  <c:v>-2.5303117039880097E-3</c:v>
                </c:pt>
                <c:pt idx="1094">
                  <c:v>1.3436149863599339E-2</c:v>
                </c:pt>
                <c:pt idx="1095">
                  <c:v>2.4743375561745985E-4</c:v>
                </c:pt>
                <c:pt idx="1096">
                  <c:v>1.7304080677042189E-2</c:v>
                </c:pt>
                <c:pt idx="1097">
                  <c:v>-2.155331918319345E-3</c:v>
                </c:pt>
                <c:pt idx="1098">
                  <c:v>7.283954757546586E-4</c:v>
                </c:pt>
                <c:pt idx="1099">
                  <c:v>-2.4121522513705081E-2</c:v>
                </c:pt>
              </c:numCache>
            </c:numRef>
          </c:yVal>
        </c:ser>
        <c:axId val="105050112"/>
        <c:axId val="105052032"/>
      </c:scatterChart>
      <c:valAx>
        <c:axId val="10505011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Bin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105052032"/>
        <c:crosses val="autoZero"/>
        <c:crossBetween val="midCat"/>
      </c:valAx>
      <c:valAx>
        <c:axId val="105052032"/>
        <c:scaling>
          <c:orientation val="minMax"/>
          <c:max val="1"/>
          <c:min val="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Counts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105050112"/>
        <c:crosses val="autoZero"/>
        <c:crossBetween val="midCat"/>
      </c:valAx>
    </c:plotArea>
    <c:plotVisOnly val="1"/>
  </c:chart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0.17593</cdr:x>
      <cdr:y>0.90117</cdr:y>
    </cdr:from>
    <cdr:to>
      <cdr:x>0.5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47800" y="4244975"/>
          <a:ext cx="26670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40F25-A91A-4521-9E24-6573C913C54B}" type="datetimeFigureOut">
              <a:rPr lang="en-US" smtClean="0"/>
              <a:t>10/11/2015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605814-ED5F-45B2-A05F-3FDCC5AE388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October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39ED-5982-410B-83BE-203CE898EF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October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39ED-5982-410B-83BE-203CE898EF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October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39ED-5982-410B-83BE-203CE898EF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October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39ED-5982-410B-83BE-203CE898EF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October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39ED-5982-410B-83BE-203CE898EF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October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39ED-5982-410B-83BE-203CE898EF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October 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39ED-5982-410B-83BE-203CE898EF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October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39ED-5982-410B-83BE-203CE898EF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October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39ED-5982-410B-83BE-203CE898EF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October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39ED-5982-410B-83BE-203CE898EF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r>
              <a:rPr lang="en-US" smtClean="0"/>
              <a:t>16 October 2015</a:t>
            </a: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1DF39ED-5982-410B-83BE-203CE898EF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r>
              <a:rPr lang="en-US" smtClean="0"/>
              <a:t>16 October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1DF39ED-5982-410B-83BE-203CE898EF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8077200" cy="16733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Spectral Observation of Europa Occulting Io—11 May 2015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"/>
            <a:ext cx="8077200" cy="737616"/>
          </a:xfrm>
        </p:spPr>
        <p:txBody>
          <a:bodyPr/>
          <a:lstStyle/>
          <a:p>
            <a:r>
              <a:rPr lang="en-US" dirty="0" smtClean="0"/>
              <a:t>Steve Conard</a:t>
            </a:r>
          </a:p>
          <a:p>
            <a:r>
              <a:rPr lang="en-US" dirty="0" smtClean="0"/>
              <a:t>Willow Oak Observatory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0" y="3124200"/>
            <a:ext cx="5486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</a:rPr>
              <a:t>33</a:t>
            </a:r>
            <a:r>
              <a:rPr lang="en-US" sz="2400" b="1" baseline="30000" dirty="0" smtClean="0">
                <a:solidFill>
                  <a:srgbClr val="00B0F0"/>
                </a:solidFill>
              </a:rPr>
              <a:t>rd</a:t>
            </a:r>
            <a:r>
              <a:rPr lang="en-US" sz="2400" b="1" dirty="0" smtClean="0">
                <a:solidFill>
                  <a:srgbClr val="00B0F0"/>
                </a:solidFill>
              </a:rPr>
              <a:t> Annual Meeting of the International Occultation Timing Association</a:t>
            </a:r>
          </a:p>
          <a:p>
            <a:r>
              <a:rPr lang="en-US" dirty="0" smtClean="0"/>
              <a:t>16-18 October July 2015</a:t>
            </a:r>
          </a:p>
          <a:p>
            <a:r>
              <a:rPr lang="en-US" dirty="0" smtClean="0"/>
              <a:t>Cheyenne Campus of the College of Southern Nevada</a:t>
            </a:r>
          </a:p>
          <a:p>
            <a:r>
              <a:rPr lang="en-US" dirty="0" smtClean="0"/>
              <a:t>North Las Vegas, Nevada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October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39ED-5982-410B-83BE-203CE898EFD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Well-Separated--~01:35:30</a:t>
            </a:r>
            <a:br>
              <a:rPr lang="en-US" dirty="0" smtClean="0"/>
            </a:br>
            <a:r>
              <a:rPr lang="en-US" dirty="0" smtClean="0"/>
              <a:t>-19:13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24000" y="6248400"/>
            <a:ext cx="708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    400                             500                            600                           700                              800  nm</a:t>
            </a:r>
            <a:endParaRPr lang="en-US" sz="12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October 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39ED-5982-410B-83BE-203CE898EFD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Well-Separated-</a:t>
            </a:r>
            <a:r>
              <a:rPr lang="en-US" dirty="0" smtClean="0"/>
              <a:t>-~01:35:30</a:t>
            </a:r>
            <a:br>
              <a:rPr lang="en-US" dirty="0" smtClean="0"/>
            </a:br>
            <a:r>
              <a:rPr lang="en-US" dirty="0" smtClean="0"/>
              <a:t>-19:13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24000" y="6248400"/>
            <a:ext cx="708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    400                             500                            600                           700                              800  nm</a:t>
            </a:r>
            <a:endParaRPr lang="en-US" sz="12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October 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39ED-5982-410B-83BE-203CE898EFD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Merged--~01:43:10</a:t>
            </a:r>
            <a:br>
              <a:rPr lang="en-US" dirty="0" smtClean="0"/>
            </a:br>
            <a:r>
              <a:rPr lang="en-US" dirty="0" smtClean="0"/>
              <a:t>-11:33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0" y="6248400"/>
            <a:ext cx="708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    400                             500                            600                           700                              800  nm</a:t>
            </a:r>
            <a:endParaRPr lang="en-US" sz="12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October 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39ED-5982-410B-83BE-203CE898EFD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Merged--~01:45:30</a:t>
            </a:r>
            <a:br>
              <a:rPr lang="en-US" dirty="0" smtClean="0"/>
            </a:br>
            <a:r>
              <a:rPr lang="en-US" dirty="0" smtClean="0"/>
              <a:t>-09:13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24000" y="6248400"/>
            <a:ext cx="708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    400                             500                            600                           700                              800  nm</a:t>
            </a:r>
            <a:endParaRPr lang="en-US" sz="12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October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39ED-5982-410B-83BE-203CE898EFD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Merged--~</a:t>
            </a:r>
            <a:r>
              <a:rPr lang="en-US" dirty="0" smtClean="0"/>
              <a:t>01:47:20</a:t>
            </a:r>
            <a:br>
              <a:rPr lang="en-US" dirty="0" smtClean="0"/>
            </a:br>
            <a:r>
              <a:rPr lang="en-US" dirty="0" smtClean="0"/>
              <a:t>-07:23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24000" y="6248400"/>
            <a:ext cx="708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    400                             500                            600                           700                              800  nm</a:t>
            </a:r>
            <a:endParaRPr lang="en-US" sz="12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October 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39ED-5982-410B-83BE-203CE898EFD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Merged--~</a:t>
            </a:r>
            <a:r>
              <a:rPr lang="en-US" dirty="0" smtClean="0"/>
              <a:t>01:49:45</a:t>
            </a:r>
            <a:br>
              <a:rPr lang="en-US" dirty="0" smtClean="0"/>
            </a:br>
            <a:r>
              <a:rPr lang="en-US" dirty="0" smtClean="0"/>
              <a:t>-04:58</a:t>
            </a:r>
            <a:endParaRPr lang="en-US" dirty="0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24000" y="6248400"/>
            <a:ext cx="708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    400                             500                            600                           700                              800  nm</a:t>
            </a:r>
            <a:endParaRPr lang="en-US" sz="12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October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39ED-5982-410B-83BE-203CE898EFD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Merged--~</a:t>
            </a:r>
            <a:r>
              <a:rPr lang="en-US" dirty="0" smtClean="0"/>
              <a:t>01:51:55</a:t>
            </a:r>
            <a:br>
              <a:rPr lang="en-US" dirty="0" smtClean="0"/>
            </a:br>
            <a:r>
              <a:rPr lang="en-US" dirty="0" smtClean="0"/>
              <a:t>-02:48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24000" y="6248400"/>
            <a:ext cx="708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    400                             500                            600                           700                              800  nm</a:t>
            </a:r>
            <a:endParaRPr lang="en-US" sz="12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October 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39ED-5982-410B-83BE-203CE898EFD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Merged--~</a:t>
            </a:r>
            <a:r>
              <a:rPr lang="en-US" dirty="0" smtClean="0"/>
              <a:t>01:53:05</a:t>
            </a:r>
            <a:br>
              <a:rPr lang="en-US" dirty="0" smtClean="0"/>
            </a:br>
            <a:r>
              <a:rPr lang="en-US" dirty="0" smtClean="0"/>
              <a:t>Occultation Start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24000" y="6248400"/>
            <a:ext cx="708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    400                             500                            600                           700                              800  nm</a:t>
            </a:r>
            <a:endParaRPr lang="en-US" sz="12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October 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39ED-5982-410B-83BE-203CE898EFD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Merged--~</a:t>
            </a:r>
            <a:r>
              <a:rPr lang="en-US" dirty="0" smtClean="0"/>
              <a:t>01:54:45</a:t>
            </a:r>
            <a:br>
              <a:rPr lang="en-US" dirty="0" smtClean="0"/>
            </a:br>
            <a:r>
              <a:rPr lang="en-US" dirty="0" smtClean="0"/>
              <a:t>Mid-Occultation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24000" y="6248400"/>
            <a:ext cx="708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    400                             500                            600                           700                              800  nm</a:t>
            </a:r>
            <a:endParaRPr lang="en-US" sz="12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October 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39ED-5982-410B-83BE-203CE898EFD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Merged--~</a:t>
            </a:r>
            <a:r>
              <a:rPr lang="en-US" dirty="0" smtClean="0"/>
              <a:t>01:56:30</a:t>
            </a:r>
            <a:br>
              <a:rPr lang="en-US" dirty="0" smtClean="0"/>
            </a:br>
            <a:r>
              <a:rPr lang="en-US" dirty="0" smtClean="0"/>
              <a:t>Occultation End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24000" y="6248400"/>
            <a:ext cx="708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    400                             500                            600                           700                              800  nm</a:t>
            </a:r>
            <a:endParaRPr lang="en-US" sz="12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October 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39ED-5982-410B-83BE-203CE898EFD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Investigate use of </a:t>
            </a:r>
            <a:r>
              <a:rPr lang="en-US" dirty="0" err="1" smtClean="0"/>
              <a:t>Alpy</a:t>
            </a:r>
            <a:r>
              <a:rPr lang="en-US" dirty="0" smtClean="0"/>
              <a:t> spectrometer for temporal events</a:t>
            </a:r>
          </a:p>
          <a:p>
            <a:pPr lvl="1"/>
            <a:r>
              <a:rPr lang="en-US" dirty="0" smtClean="0"/>
              <a:t>Determine what changes would need to be made to both hardware and methods to improve data quality for future similar </a:t>
            </a:r>
            <a:r>
              <a:rPr lang="en-US" dirty="0" smtClean="0"/>
              <a:t>events</a:t>
            </a:r>
          </a:p>
          <a:p>
            <a:pPr lvl="1"/>
            <a:r>
              <a:rPr lang="en-US" dirty="0" smtClean="0"/>
              <a:t>This was a rather “spur of the moment” observation, and did not have any significant amount of pre-planning</a:t>
            </a:r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October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39ED-5982-410B-83BE-203CE898EFD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Merged--~</a:t>
            </a:r>
            <a:r>
              <a:rPr lang="en-US" dirty="0" smtClean="0"/>
              <a:t>01:58:55</a:t>
            </a:r>
            <a:br>
              <a:rPr lang="en-US" dirty="0" smtClean="0"/>
            </a:br>
            <a:r>
              <a:rPr lang="en-US" dirty="0" smtClean="0"/>
              <a:t>+04:12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24000" y="6248400"/>
            <a:ext cx="708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    400                             500                            600                           700                              800  nm</a:t>
            </a:r>
            <a:endParaRPr lang="en-US" sz="12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October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39ED-5982-410B-83BE-203CE898EFD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Clouds significantly impacted the signal level near central event time</a:t>
            </a:r>
          </a:p>
          <a:p>
            <a:r>
              <a:rPr lang="en-US" dirty="0" smtClean="0"/>
              <a:t>The slit, with the relatively poor tracking of my mount, is too narrow to produce meaningful results</a:t>
            </a:r>
          </a:p>
          <a:p>
            <a:r>
              <a:rPr lang="en-US" dirty="0" smtClean="0"/>
              <a:t>As the spectral resolution is most likely overkill for this type of event, a wider slit is a possible solution</a:t>
            </a:r>
          </a:p>
          <a:p>
            <a:pPr lvl="1"/>
            <a:r>
              <a:rPr lang="en-US" dirty="0" err="1" smtClean="0"/>
              <a:t>Sheylak</a:t>
            </a:r>
            <a:r>
              <a:rPr lang="en-US" dirty="0" smtClean="0"/>
              <a:t> is now making a “Photometric” slit for the </a:t>
            </a:r>
            <a:r>
              <a:rPr lang="en-US" dirty="0" err="1" smtClean="0"/>
              <a:t>Alpy</a:t>
            </a:r>
            <a:r>
              <a:rPr lang="en-US" dirty="0" smtClean="0"/>
              <a:t>, new slit received but not yet installed</a:t>
            </a:r>
          </a:p>
          <a:p>
            <a:pPr lvl="1"/>
            <a:r>
              <a:rPr lang="en-US" dirty="0" smtClean="0"/>
              <a:t>1 mm of length is widened to 300 µm, which should allow me to keep all the light inside the slit in the future</a:t>
            </a:r>
          </a:p>
          <a:p>
            <a:r>
              <a:rPr lang="en-US" dirty="0" smtClean="0"/>
              <a:t>Jupiter contributed a great deal of stray light to the observation, and there likely are better ways to attempt to minimize it in the data analysis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October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39ED-5982-410B-83BE-203CE898EFD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Observed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Europa occulting Io</a:t>
            </a:r>
          </a:p>
          <a:p>
            <a:r>
              <a:rPr lang="pt-BR" dirty="0" smtClean="0"/>
              <a:t>2015 May 11, 01:53:00 to 01:56:26 UT</a:t>
            </a:r>
          </a:p>
          <a:p>
            <a:r>
              <a:rPr lang="pt-BR" dirty="0" smtClean="0"/>
              <a:t>0.6” minimum distance, expected 0.16 flux drop</a:t>
            </a:r>
          </a:p>
          <a:p>
            <a:r>
              <a:rPr lang="pt-BR" dirty="0" smtClean="0"/>
              <a:t>Hampered by high cirrus clouds that came through mid-event time</a:t>
            </a:r>
          </a:p>
          <a:p>
            <a:pPr lvl="1"/>
            <a:r>
              <a:rPr lang="pt-BR" dirty="0" smtClean="0"/>
              <a:t>Early observations were cloud-free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October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39ED-5982-410B-83BE-203CE898EFD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Celestron C-14 on CGE mount</a:t>
            </a:r>
          </a:p>
          <a:p>
            <a:r>
              <a:rPr lang="en-US" dirty="0" smtClean="0"/>
              <a:t>Meade 0.33 focal reducer, operating at about 0.4</a:t>
            </a:r>
          </a:p>
          <a:p>
            <a:pPr lvl="1"/>
            <a:r>
              <a:rPr lang="en-US" dirty="0" smtClean="0"/>
              <a:t>EFL of approximately 1565 mm</a:t>
            </a:r>
          </a:p>
          <a:p>
            <a:r>
              <a:rPr lang="en-US" dirty="0" err="1" smtClean="0"/>
              <a:t>Alpy</a:t>
            </a:r>
            <a:r>
              <a:rPr lang="en-US" dirty="0" smtClean="0"/>
              <a:t> 600 spectrometer, with slit jaw camera</a:t>
            </a:r>
          </a:p>
          <a:p>
            <a:pPr lvl="1"/>
            <a:r>
              <a:rPr lang="en-US" dirty="0" err="1" smtClean="0"/>
              <a:t>Atik</a:t>
            </a:r>
            <a:r>
              <a:rPr lang="en-US" dirty="0" smtClean="0"/>
              <a:t> 383L+ (spectra), operated in 2x2 binning mode (5.4 µm </a:t>
            </a:r>
            <a:r>
              <a:rPr lang="en-US" dirty="0" smtClean="0"/>
              <a:t>native pixels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Atik</a:t>
            </a:r>
            <a:r>
              <a:rPr lang="en-US" dirty="0" smtClean="0"/>
              <a:t> Titan (manual guiding)</a:t>
            </a:r>
          </a:p>
          <a:p>
            <a:pPr lvl="1"/>
            <a:r>
              <a:rPr lang="en-US" dirty="0" smtClean="0"/>
              <a:t>23 µm slit width (14.7 µ</a:t>
            </a:r>
            <a:r>
              <a:rPr lang="en-US" dirty="0" err="1" smtClean="0"/>
              <a:t>rad</a:t>
            </a:r>
            <a:r>
              <a:rPr lang="en-US" dirty="0" smtClean="0"/>
              <a:t>/3.0 </a:t>
            </a:r>
            <a:r>
              <a:rPr lang="en-US" dirty="0" err="1" smtClean="0"/>
              <a:t>arcsec</a:t>
            </a:r>
            <a:r>
              <a:rPr lang="en-US" dirty="0" smtClean="0"/>
              <a:t>), 3 mm slit length (0.11°)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October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39ED-5982-410B-83BE-203CE898EFD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Shelyak</a:t>
            </a:r>
            <a:r>
              <a:rPr lang="en-US" dirty="0" smtClean="0"/>
              <a:t> </a:t>
            </a:r>
            <a:r>
              <a:rPr lang="en-US" dirty="0" err="1" smtClean="0"/>
              <a:t>Alpy</a:t>
            </a:r>
            <a:r>
              <a:rPr lang="en-US" dirty="0" smtClean="0"/>
              <a:t> Spectrometer</a:t>
            </a:r>
            <a:endParaRPr lang="en-US" dirty="0"/>
          </a:p>
        </p:txBody>
      </p:sp>
      <p:pic>
        <p:nvPicPr>
          <p:cNvPr id="4" name="Content Placeholder 3" descr="Alp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2536" t="3367" r="25377" b="14136"/>
          <a:stretch>
            <a:fillRect/>
          </a:stretch>
        </p:blipFill>
        <p:spPr>
          <a:xfrm>
            <a:off x="2362200" y="1752600"/>
            <a:ext cx="4191000" cy="3733800"/>
          </a:xfrm>
        </p:spPr>
      </p:pic>
      <p:cxnSp>
        <p:nvCxnSpPr>
          <p:cNvPr id="6" name="Straight Arrow Connector 5"/>
          <p:cNvCxnSpPr/>
          <p:nvPr/>
        </p:nvCxnSpPr>
        <p:spPr>
          <a:xfrm>
            <a:off x="1828800" y="3352800"/>
            <a:ext cx="6858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8600" y="32004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srgbClr val="FF0000"/>
                </a:solidFill>
              </a:rPr>
              <a:t>Atik</a:t>
            </a:r>
            <a:r>
              <a:rPr lang="en-US" sz="1400" dirty="0" smtClean="0">
                <a:solidFill>
                  <a:srgbClr val="FF0000"/>
                </a:solidFill>
              </a:rPr>
              <a:t> 383L+ Camera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(Spectra)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0" y="57150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srgbClr val="FF0000"/>
                </a:solidFill>
              </a:rPr>
              <a:t>Atik</a:t>
            </a:r>
            <a:r>
              <a:rPr lang="en-US" sz="1400" dirty="0" smtClean="0">
                <a:solidFill>
                  <a:srgbClr val="FF0000"/>
                </a:solidFill>
              </a:rPr>
              <a:t> Titan Camera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(Slit Jaw)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>
            <a:stCxn id="9" idx="0"/>
          </p:cNvCxnSpPr>
          <p:nvPr/>
        </p:nvCxnSpPr>
        <p:spPr>
          <a:xfrm flipH="1" flipV="1">
            <a:off x="5715000" y="5334000"/>
            <a:ext cx="190500" cy="381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6" idx="0"/>
          </p:cNvCxnSpPr>
          <p:nvPr/>
        </p:nvCxnSpPr>
        <p:spPr>
          <a:xfrm flipV="1">
            <a:off x="4000500" y="3581400"/>
            <a:ext cx="1104900" cy="2133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124200" y="5715000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srgbClr val="FF0000"/>
                </a:solidFill>
              </a:rPr>
              <a:t>Alpy</a:t>
            </a:r>
            <a:r>
              <a:rPr lang="en-US" sz="1400" dirty="0" smtClean="0">
                <a:solidFill>
                  <a:srgbClr val="FF0000"/>
                </a:solidFill>
              </a:rPr>
              <a:t> Spectrometer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6172200" y="3657600"/>
            <a:ext cx="762000" cy="914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934200" y="4419600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srgbClr val="FF0000"/>
                </a:solidFill>
              </a:rPr>
              <a:t>Alpy</a:t>
            </a:r>
            <a:r>
              <a:rPr lang="en-US" sz="1400" dirty="0" smtClean="0">
                <a:solidFill>
                  <a:srgbClr val="FF0000"/>
                </a:solidFill>
              </a:rPr>
              <a:t> Calibration Unit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6400800" y="3200400"/>
            <a:ext cx="6858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086600" y="3048000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Telescope Interface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9" name="Date Placeholder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October 2015</a:t>
            </a:r>
            <a:endParaRPr lang="en-US" dirty="0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39ED-5982-410B-83BE-203CE898EFD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Jupiter’s moons very well aligned</a:t>
            </a:r>
          </a:p>
          <a:p>
            <a:pPr lvl="1"/>
            <a:r>
              <a:rPr lang="en-US" dirty="0" smtClean="0"/>
              <a:t>Aligned slit to the moons, although didn’t concern myself strongly with Callisto</a:t>
            </a:r>
            <a:r>
              <a:rPr lang="en-US" dirty="0"/>
              <a:t> </a:t>
            </a:r>
            <a:r>
              <a:rPr lang="en-US" dirty="0" smtClean="0"/>
              <a:t>and Ganymede</a:t>
            </a:r>
          </a:p>
          <a:p>
            <a:pPr lvl="2"/>
            <a:r>
              <a:rPr lang="en-US" dirty="0" smtClean="0"/>
              <a:t>Manually guided across slit only, drift along slit small enough to not be a critical issue</a:t>
            </a:r>
          </a:p>
          <a:p>
            <a:pPr lvl="1"/>
            <a:r>
              <a:rPr lang="en-US" dirty="0" smtClean="0"/>
              <a:t>Note scattered light from Jupiter both inside and outside the two moons, attempted subtraction in analysis</a:t>
            </a:r>
          </a:p>
          <a:p>
            <a:pPr lvl="1"/>
            <a:r>
              <a:rPr lang="en-US" dirty="0" smtClean="0"/>
              <a:t>Integrated for 5 seconds</a:t>
            </a:r>
          </a:p>
          <a:p>
            <a:pPr lvl="1"/>
            <a:r>
              <a:rPr lang="en-US" dirty="0" smtClean="0"/>
              <a:t>Continually collected data for about a half-hour before and after event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October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39ED-5982-410B-83BE-203CE898EFD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Calibration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Bias images</a:t>
            </a:r>
          </a:p>
          <a:p>
            <a:pPr lvl="1"/>
            <a:r>
              <a:rPr lang="en-US" dirty="0" smtClean="0"/>
              <a:t>Minimum exposure time, shutter closed</a:t>
            </a:r>
          </a:p>
          <a:p>
            <a:r>
              <a:rPr lang="en-US" dirty="0" smtClean="0"/>
              <a:t>Darks</a:t>
            </a:r>
          </a:p>
          <a:p>
            <a:pPr lvl="1"/>
            <a:r>
              <a:rPr lang="en-US" dirty="0" smtClean="0"/>
              <a:t>Actual exposure time, shutter closed</a:t>
            </a:r>
          </a:p>
          <a:p>
            <a:r>
              <a:rPr lang="en-US" dirty="0" smtClean="0"/>
              <a:t>Flats</a:t>
            </a:r>
          </a:p>
          <a:p>
            <a:pPr lvl="1"/>
            <a:r>
              <a:rPr lang="en-US" dirty="0" smtClean="0"/>
              <a:t>Quartz lamp in </a:t>
            </a:r>
            <a:r>
              <a:rPr lang="en-US" dirty="0" err="1" smtClean="0"/>
              <a:t>Alpy</a:t>
            </a:r>
            <a:r>
              <a:rPr lang="en-US" dirty="0" smtClean="0"/>
              <a:t> calibration unit, </a:t>
            </a:r>
            <a:r>
              <a:rPr lang="en-US" i="1" dirty="0" smtClean="0"/>
              <a:t>not used in presented data analysis</a:t>
            </a:r>
          </a:p>
          <a:p>
            <a:r>
              <a:rPr lang="en-US" dirty="0" smtClean="0"/>
              <a:t>Wavelength calibration images</a:t>
            </a:r>
          </a:p>
          <a:p>
            <a:pPr lvl="1"/>
            <a:r>
              <a:rPr lang="en-US" dirty="0" smtClean="0"/>
              <a:t>Hg-Ne lamp in </a:t>
            </a:r>
            <a:r>
              <a:rPr lang="en-US" dirty="0" err="1" smtClean="0"/>
              <a:t>Alpy</a:t>
            </a:r>
            <a:r>
              <a:rPr lang="en-US" dirty="0" smtClean="0"/>
              <a:t> calibration unit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October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39ED-5982-410B-83BE-203CE898EFD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Spectral Image</a:t>
            </a:r>
            <a:endParaRPr lang="en-US" dirty="0"/>
          </a:p>
        </p:txBody>
      </p:sp>
      <p:pic>
        <p:nvPicPr>
          <p:cNvPr id="4" name="Content Placeholder 3" descr="471_Bias_Dark_Derota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971800"/>
            <a:ext cx="8229600" cy="1813551"/>
          </a:xfrm>
        </p:spPr>
      </p:pic>
      <p:sp>
        <p:nvSpPr>
          <p:cNvPr id="5" name="TextBox 4"/>
          <p:cNvSpPr txBox="1"/>
          <p:nvPr/>
        </p:nvSpPr>
        <p:spPr>
          <a:xfrm>
            <a:off x="457200" y="2590800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Zero Order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5400" y="2590800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Spectra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0600" y="4876800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Increasing Wavelength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324600" y="5029200"/>
            <a:ext cx="3810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752600" y="3276600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Ganymede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8800" y="373380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Jupiter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38862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Io / Europa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28800" y="419100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Callisto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5867400"/>
            <a:ext cx="807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On following charts, WL (nm) = bin*0.590+309</a:t>
            </a:r>
            <a:endParaRPr lang="en-US" sz="1200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October 2015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39ED-5982-410B-83BE-203CE898EFD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Well-Separated-</a:t>
            </a:r>
            <a:r>
              <a:rPr lang="en-US" dirty="0" smtClean="0"/>
              <a:t>-~01:35:30</a:t>
            </a:r>
            <a:br>
              <a:rPr lang="en-US" dirty="0" smtClean="0"/>
            </a:br>
            <a:r>
              <a:rPr lang="en-US" dirty="0" smtClean="0"/>
              <a:t>-19:13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24000" y="6248400"/>
            <a:ext cx="708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    400                             500                            600                           700                              800  nm</a:t>
            </a:r>
            <a:endParaRPr lang="en-US" sz="12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October 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39ED-5982-410B-83BE-203CE898EFD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798</TotalTime>
  <Words>716</Words>
  <Application>Microsoft Office PowerPoint</Application>
  <PresentationFormat>On-screen Show (4:3)</PresentationFormat>
  <Paragraphs>167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Module</vt:lpstr>
      <vt:lpstr>Spectral Observation of Europa Occulting Io—11 May 2015</vt:lpstr>
      <vt:lpstr>Objective</vt:lpstr>
      <vt:lpstr>Event Observed</vt:lpstr>
      <vt:lpstr>Equipment</vt:lpstr>
      <vt:lpstr>Shelyak Alpy Spectrometer</vt:lpstr>
      <vt:lpstr>Method</vt:lpstr>
      <vt:lpstr>Calibration Data</vt:lpstr>
      <vt:lpstr>Spectral Image</vt:lpstr>
      <vt:lpstr>Well-Separated--~01:35:30 -19:13</vt:lpstr>
      <vt:lpstr>Well-Separated--~01:35:30 -19:13</vt:lpstr>
      <vt:lpstr>Well-Separated--~01:35:30 -19:13</vt:lpstr>
      <vt:lpstr>Merged--~01:43:10 -11:33</vt:lpstr>
      <vt:lpstr>Merged--~01:45:30 -09:13</vt:lpstr>
      <vt:lpstr>Merged--~01:47:20 -07:23</vt:lpstr>
      <vt:lpstr>Merged--~01:49:45 -04:58</vt:lpstr>
      <vt:lpstr>Merged--~01:51:55 -02:48</vt:lpstr>
      <vt:lpstr>Merged--~01:53:05 Occultation Start</vt:lpstr>
      <vt:lpstr>Merged--~01:54:45 Mid-Occultation</vt:lpstr>
      <vt:lpstr>Merged--~01:56:30 Occultation End</vt:lpstr>
      <vt:lpstr>Merged--~01:58:55 +04:12</vt:lpstr>
      <vt:lpstr>Conclusions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69</cp:revision>
  <dcterms:created xsi:type="dcterms:W3CDTF">2015-08-02T19:29:15Z</dcterms:created>
  <dcterms:modified xsi:type="dcterms:W3CDTF">2015-10-12T01:39:14Z</dcterms:modified>
</cp:coreProperties>
</file>